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4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4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410" r:id="rId2"/>
    <p:sldId id="409" r:id="rId3"/>
    <p:sldId id="385" r:id="rId4"/>
    <p:sldId id="391" r:id="rId5"/>
    <p:sldId id="393" r:id="rId6"/>
    <p:sldId id="392" r:id="rId7"/>
    <p:sldId id="298" r:id="rId8"/>
    <p:sldId id="300" r:id="rId9"/>
    <p:sldId id="366" r:id="rId10"/>
    <p:sldId id="299" r:id="rId11"/>
    <p:sldId id="301" r:id="rId12"/>
    <p:sldId id="303" r:id="rId13"/>
    <p:sldId id="304" r:id="rId14"/>
    <p:sldId id="394" r:id="rId15"/>
    <p:sldId id="411" r:id="rId16"/>
    <p:sldId id="395" r:id="rId17"/>
    <p:sldId id="396" r:id="rId18"/>
    <p:sldId id="400" r:id="rId19"/>
    <p:sldId id="401" r:id="rId20"/>
    <p:sldId id="402" r:id="rId21"/>
    <p:sldId id="397" r:id="rId22"/>
    <p:sldId id="398" r:id="rId23"/>
    <p:sldId id="412" r:id="rId24"/>
    <p:sldId id="405" r:id="rId25"/>
    <p:sldId id="367" r:id="rId26"/>
    <p:sldId id="368" r:id="rId27"/>
    <p:sldId id="369" r:id="rId28"/>
    <p:sldId id="373" r:id="rId29"/>
    <p:sldId id="374" r:id="rId30"/>
    <p:sldId id="407" r:id="rId31"/>
    <p:sldId id="408" r:id="rId32"/>
    <p:sldId id="413" r:id="rId33"/>
    <p:sldId id="271" r:id="rId34"/>
    <p:sldId id="406" r:id="rId35"/>
    <p:sldId id="289" r:id="rId36"/>
    <p:sldId id="290" r:id="rId37"/>
    <p:sldId id="278" r:id="rId38"/>
    <p:sldId id="282" r:id="rId39"/>
    <p:sldId id="283" r:id="rId40"/>
    <p:sldId id="281" r:id="rId41"/>
    <p:sldId id="277" r:id="rId42"/>
    <p:sldId id="372" r:id="rId43"/>
    <p:sldId id="284" r:id="rId44"/>
    <p:sldId id="414" r:id="rId45"/>
    <p:sldId id="390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E1CFD5-9937-4F85-8175-6CA3CAC60703}">
          <p14:sldIdLst/>
        </p14:section>
        <p14:section name="RADIO" id="{F15EE8B1-7D45-46D9-A188-97EDD73A31DD}">
          <p14:sldIdLst>
            <p14:sldId id="410"/>
            <p14:sldId id="409"/>
            <p14:sldId id="385"/>
            <p14:sldId id="391"/>
            <p14:sldId id="393"/>
            <p14:sldId id="392"/>
            <p14:sldId id="298"/>
            <p14:sldId id="300"/>
            <p14:sldId id="366"/>
            <p14:sldId id="299"/>
            <p14:sldId id="301"/>
            <p14:sldId id="303"/>
            <p14:sldId id="304"/>
            <p14:sldId id="394"/>
            <p14:sldId id="411"/>
            <p14:sldId id="395"/>
            <p14:sldId id="396"/>
            <p14:sldId id="400"/>
            <p14:sldId id="401"/>
            <p14:sldId id="402"/>
            <p14:sldId id="397"/>
            <p14:sldId id="398"/>
            <p14:sldId id="412"/>
          </p14:sldIdLst>
        </p14:section>
        <p14:section name="Telephone" id="{DA47D8B2-6D26-4BA4-BC60-E273A1B50552}">
          <p14:sldIdLst>
            <p14:sldId id="405"/>
            <p14:sldId id="367"/>
            <p14:sldId id="368"/>
            <p14:sldId id="369"/>
            <p14:sldId id="373"/>
            <p14:sldId id="374"/>
            <p14:sldId id="407"/>
            <p14:sldId id="408"/>
            <p14:sldId id="413"/>
          </p14:sldIdLst>
        </p14:section>
        <p14:section name="POST" id="{FBA46BD7-B043-4072-8C4C-9C5B3261A340}">
          <p14:sldIdLst>
            <p14:sldId id="271"/>
            <p14:sldId id="406"/>
            <p14:sldId id="289"/>
            <p14:sldId id="290"/>
            <p14:sldId id="278"/>
            <p14:sldId id="282"/>
            <p14:sldId id="283"/>
            <p14:sldId id="281"/>
            <p14:sldId id="277"/>
            <p14:sldId id="372"/>
            <p14:sldId id="284"/>
            <p14:sldId id="414"/>
          </p14:sldIdLst>
        </p14:section>
        <p14:section name="MASSCOMM" id="{641A8E86-386D-466D-BF3E-3CAD6BFE179B}">
          <p14:sldIdLst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50" autoAdjust="0"/>
  </p:normalViewPr>
  <p:slideViewPr>
    <p:cSldViewPr snapToGrid="0">
      <p:cViewPr varScale="1">
        <p:scale>
          <a:sx n="88" d="100"/>
          <a:sy n="88" d="100"/>
        </p:scale>
        <p:origin x="13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2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image" Target="../media/image86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watch?v=8Qlj6eqd4SY&amp;list=PLAMBum9_RkuP20kqaWmZkHsQfNBvCe6uz&amp;index=10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mrunal.org/2015/01/chola-architecture-administration-conquests-rajendra-1000-coronation.html" TargetMode="External"/><Relationship Id="rId1" Type="http://schemas.openxmlformats.org/officeDocument/2006/relationships/hyperlink" Target="http://mrunal.org/2015/01/netaji-subhas-chandra-bose-death-rti-denied.html#br" TargetMode="Externa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diagrams/_rels/data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0.png"/><Relationship Id="rId1" Type="http://schemas.openxmlformats.org/officeDocument/2006/relationships/image" Target="../media/image105.png"/><Relationship Id="rId5" Type="http://schemas.openxmlformats.org/officeDocument/2006/relationships/image" Target="../media/image107.jpeg"/><Relationship Id="rId4" Type="http://schemas.openxmlformats.org/officeDocument/2006/relationships/image" Target="../media/image41.gif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gif"/><Relationship Id="rId1" Type="http://schemas.openxmlformats.org/officeDocument/2006/relationships/image" Target="../media/image4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image" Target="../media/image86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watch?v=8Qlj6eqd4SY&amp;list=PLAMBum9_RkuP20kqaWmZkHsQfNBvCe6uz&amp;index=10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mrunal.org/2015/01/chola-architecture-administration-conquests-rajendra-1000-coronation.html" TargetMode="External"/><Relationship Id="rId1" Type="http://schemas.openxmlformats.org/officeDocument/2006/relationships/image" Target="../media/image90.png"/><Relationship Id="rId5" Type="http://schemas.openxmlformats.org/officeDocument/2006/relationships/hyperlink" Target="http://mrunal.org/2015/01/netaji-subhas-chandra-bose-death-rti-denied.html#br" TargetMode="External"/><Relationship Id="rId4" Type="http://schemas.openxmlformats.org/officeDocument/2006/relationships/image" Target="../media/image92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diagrams/_rels/drawing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0.png"/><Relationship Id="rId1" Type="http://schemas.openxmlformats.org/officeDocument/2006/relationships/image" Target="../media/image105.png"/><Relationship Id="rId5" Type="http://schemas.openxmlformats.org/officeDocument/2006/relationships/image" Target="../media/image107.jpeg"/><Relationship Id="rId4" Type="http://schemas.openxmlformats.org/officeDocument/2006/relationships/image" Target="../media/image41.gif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gif"/><Relationship Id="rId1" Type="http://schemas.openxmlformats.org/officeDocument/2006/relationships/image" Target="../media/image4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71A3B-5366-434B-9A67-38EDD8E0FC3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62EB4A3-C0AA-499B-9D6E-F6B5F5601ECE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Nuke Energy</a:t>
          </a:r>
          <a:b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NSG, HELP-2016</a:t>
          </a:r>
        </a:p>
      </dgm:t>
    </dgm:pt>
    <dgm:pt modelId="{02C835B1-76CF-48E4-A233-4FDD0D034B64}" type="parTrans" cxnId="{ABDB0FFB-84E4-4F15-B064-229F88CA2698}">
      <dgm:prSet/>
      <dgm:spPr/>
      <dgm:t>
        <a:bodyPr/>
        <a:lstStyle/>
        <a:p>
          <a:endParaRPr lang="en-US"/>
        </a:p>
      </dgm:t>
    </dgm:pt>
    <dgm:pt modelId="{4ABE97DE-1006-4EC4-856C-E8B5ABDB90A6}" type="sibTrans" cxnId="{ABDB0FFB-84E4-4F15-B064-229F88CA2698}">
      <dgm:prSet/>
      <dgm:spPr/>
      <dgm:t>
        <a:bodyPr/>
        <a:lstStyle/>
        <a:p>
          <a:endParaRPr lang="en-US"/>
        </a:p>
      </dgm:t>
    </dgm:pt>
    <dgm:pt modelId="{8B7D397A-FD67-4141-B282-D139E45C8E55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Postal, Telecom, </a:t>
          </a:r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Mass.Comm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(YB)</a:t>
          </a:r>
        </a:p>
      </dgm:t>
    </dgm:pt>
    <dgm:pt modelId="{40DA5242-D7B2-454D-AB19-82E787F545B1}" type="parTrans" cxnId="{E2F4D3BF-4BDB-41AA-AB79-E14D1FA40584}">
      <dgm:prSet/>
      <dgm:spPr/>
      <dgm:t>
        <a:bodyPr/>
        <a:lstStyle/>
        <a:p>
          <a:endParaRPr lang="en-US"/>
        </a:p>
      </dgm:t>
    </dgm:pt>
    <dgm:pt modelId="{107863D2-F0F9-4258-AC6C-8D6E2752E7DB}" type="sibTrans" cxnId="{E2F4D3BF-4BDB-41AA-AB79-E14D1FA40584}">
      <dgm:prSet/>
      <dgm:spPr/>
      <dgm:t>
        <a:bodyPr/>
        <a:lstStyle/>
        <a:p>
          <a:endParaRPr lang="en-US"/>
        </a:p>
      </dgm:t>
    </dgm:pt>
    <dgm:pt modelId="{9C6023D1-166E-49D7-9399-ACB12EA964D5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Kelkar</a:t>
          </a: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-PPP</a:t>
          </a:r>
        </a:p>
      </dgm:t>
    </dgm:pt>
    <dgm:pt modelId="{F67448A1-7CE2-4D6A-AE3A-5F2E851A413C}" type="parTrans" cxnId="{B84259AE-1D86-41E1-B018-BA27F1718DCF}">
      <dgm:prSet/>
      <dgm:spPr/>
      <dgm:t>
        <a:bodyPr/>
        <a:lstStyle/>
        <a:p>
          <a:endParaRPr lang="en-US"/>
        </a:p>
      </dgm:t>
    </dgm:pt>
    <dgm:pt modelId="{216F68CD-6FAA-4178-B9BC-BE0722CEBB89}" type="sibTrans" cxnId="{B84259AE-1D86-41E1-B018-BA27F1718DCF}">
      <dgm:prSet/>
      <dgm:spPr/>
      <dgm:t>
        <a:bodyPr/>
        <a:lstStyle/>
        <a:p>
          <a:endParaRPr lang="en-US"/>
        </a:p>
      </dgm:t>
    </dgm:pt>
    <dgm:pt modelId="{DC819E62-5DC5-4BD1-A699-6CFE006798F8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Rail Budget</a:t>
          </a:r>
          <a:b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CAP-2016</a:t>
          </a:r>
        </a:p>
      </dgm:t>
    </dgm:pt>
    <dgm:pt modelId="{0C512F4A-6D4C-4F52-A0A6-BED7C1570489}" type="parTrans" cxnId="{E1774C5F-27AF-4918-A410-FB31015A7AEA}">
      <dgm:prSet/>
      <dgm:spPr/>
      <dgm:t>
        <a:bodyPr/>
        <a:lstStyle/>
        <a:p>
          <a:endParaRPr lang="en-US"/>
        </a:p>
      </dgm:t>
    </dgm:pt>
    <dgm:pt modelId="{8F07CF16-92B1-4348-99E7-36468A6C8794}" type="sibTrans" cxnId="{E1774C5F-27AF-4918-A410-FB31015A7AEA}">
      <dgm:prSet/>
      <dgm:spPr/>
      <dgm:t>
        <a:bodyPr/>
        <a:lstStyle/>
        <a:p>
          <a:endParaRPr lang="en-US"/>
        </a:p>
      </dgm:t>
    </dgm:pt>
    <dgm:pt modelId="{95CA7B65-CA53-4DE7-BDB7-E6B80C56899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Urban Infra-Bills.</a:t>
          </a:r>
        </a:p>
      </dgm:t>
    </dgm:pt>
    <dgm:pt modelId="{7446EFCE-9D52-4534-97D0-0F41CE77B751}" type="parTrans" cxnId="{A6D1CA33-B1DF-4DBA-88F9-82C2776CB932}">
      <dgm:prSet/>
      <dgm:spPr/>
      <dgm:t>
        <a:bodyPr/>
        <a:lstStyle/>
        <a:p>
          <a:endParaRPr lang="en-US"/>
        </a:p>
      </dgm:t>
    </dgm:pt>
    <dgm:pt modelId="{240B65FD-EA83-43BC-8605-74A74C4219F0}" type="sibTrans" cxnId="{A6D1CA33-B1DF-4DBA-88F9-82C2776CB932}">
      <dgm:prSet/>
      <dgm:spPr/>
      <dgm:t>
        <a:bodyPr/>
        <a:lstStyle/>
        <a:p>
          <a:endParaRPr lang="en-US"/>
        </a:p>
      </dgm:t>
    </dgm:pt>
    <dgm:pt modelId="{344CC777-F36D-44F0-A85B-32AEF347895C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Paris Summit</a:t>
          </a:r>
          <a:b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Clean Energy</a:t>
          </a:r>
        </a:p>
      </dgm:t>
    </dgm:pt>
    <dgm:pt modelId="{259E79B3-48B1-4E49-B404-93D9CEBCB896}" type="parTrans" cxnId="{2D538910-85EA-4B4D-AE3D-EC0D3BC7243F}">
      <dgm:prSet/>
      <dgm:spPr/>
      <dgm:t>
        <a:bodyPr/>
        <a:lstStyle/>
        <a:p>
          <a:endParaRPr lang="en-US"/>
        </a:p>
      </dgm:t>
    </dgm:pt>
    <dgm:pt modelId="{9527611E-F8F1-4E4A-BE8E-2917F1CF1B2E}" type="sibTrans" cxnId="{2D538910-85EA-4B4D-AE3D-EC0D3BC7243F}">
      <dgm:prSet/>
      <dgm:spPr/>
      <dgm:t>
        <a:bodyPr/>
        <a:lstStyle/>
        <a:p>
          <a:endParaRPr lang="en-US"/>
        </a:p>
      </dgm:t>
    </dgm:pt>
    <dgm:pt modelId="{0172249E-81B0-43FD-BCDF-F0C00A02A139}" type="pres">
      <dgm:prSet presAssocID="{0B171A3B-5366-434B-9A67-38EDD8E0FC32}" presName="Name0" presStyleCnt="0">
        <dgm:presLayoutVars>
          <dgm:chMax/>
          <dgm:chPref/>
          <dgm:dir/>
        </dgm:presLayoutVars>
      </dgm:prSet>
      <dgm:spPr/>
    </dgm:pt>
    <dgm:pt modelId="{D10080ED-8201-4D6B-9CD1-2451AC7AE7B6}" type="pres">
      <dgm:prSet presAssocID="{344CC777-F36D-44F0-A85B-32AEF347895C}" presName="composite" presStyleCnt="0">
        <dgm:presLayoutVars>
          <dgm:chMax val="1"/>
          <dgm:chPref val="1"/>
        </dgm:presLayoutVars>
      </dgm:prSet>
      <dgm:spPr/>
    </dgm:pt>
    <dgm:pt modelId="{7E35ED55-E0F5-43D6-A768-3E69388D6748}" type="pres">
      <dgm:prSet presAssocID="{344CC777-F36D-44F0-A85B-32AEF347895C}" presName="Accent" presStyleLbl="trAlignAcc1" presStyleIdx="0" presStyleCnt="6">
        <dgm:presLayoutVars>
          <dgm:chMax val="0"/>
          <dgm:chPref val="0"/>
        </dgm:presLayoutVars>
      </dgm:prSet>
      <dgm:spPr/>
    </dgm:pt>
    <dgm:pt modelId="{0C38846C-1E35-49C0-B7B7-6E3307245743}" type="pres">
      <dgm:prSet presAssocID="{344CC777-F36D-44F0-A85B-32AEF347895C}" presName="Image" presStyleLbl="alignImgPlace1" presStyleIdx="0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F49BA5-B896-465D-A76B-E257B55F6DC9}" type="pres">
      <dgm:prSet presAssocID="{344CC777-F36D-44F0-A85B-32AEF347895C}" presName="ChildComposite" presStyleCnt="0"/>
      <dgm:spPr/>
    </dgm:pt>
    <dgm:pt modelId="{C203414D-E8ED-4CD3-99F2-05A2434DD25F}" type="pres">
      <dgm:prSet presAssocID="{344CC777-F36D-44F0-A85B-32AEF347895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F610D15-8EA0-4E76-816A-FDBDD48A624C}" type="pres">
      <dgm:prSet presAssocID="{344CC777-F36D-44F0-A85B-32AEF347895C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E94F3C81-8B04-492F-87DD-2753195A1AA2}" type="pres">
      <dgm:prSet presAssocID="{9527611E-F8F1-4E4A-BE8E-2917F1CF1B2E}" presName="sibTrans" presStyleCnt="0"/>
      <dgm:spPr/>
    </dgm:pt>
    <dgm:pt modelId="{909F109F-8BF2-4E55-96A8-7F19C9F6BDEF}" type="pres">
      <dgm:prSet presAssocID="{062EB4A3-C0AA-499B-9D6E-F6B5F5601ECE}" presName="composite" presStyleCnt="0">
        <dgm:presLayoutVars>
          <dgm:chMax val="1"/>
          <dgm:chPref val="1"/>
        </dgm:presLayoutVars>
      </dgm:prSet>
      <dgm:spPr/>
    </dgm:pt>
    <dgm:pt modelId="{2E7B5109-2481-4603-948A-8D10CD09A6D7}" type="pres">
      <dgm:prSet presAssocID="{062EB4A3-C0AA-499B-9D6E-F6B5F5601ECE}" presName="Accent" presStyleLbl="trAlignAcc1" presStyleIdx="1" presStyleCnt="6">
        <dgm:presLayoutVars>
          <dgm:chMax val="0"/>
          <dgm:chPref val="0"/>
        </dgm:presLayoutVars>
      </dgm:prSet>
      <dgm:spPr/>
    </dgm:pt>
    <dgm:pt modelId="{FF48285C-ED4D-40DD-9C4E-3881BD3DDA8B}" type="pres">
      <dgm:prSet presAssocID="{062EB4A3-C0AA-499B-9D6E-F6B5F5601ECE}" presName="Image" presStyleLbl="alignImgPlace1" presStyleIdx="1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E29E5BC-E18D-41FC-8C3B-C4FF3D6E3183}" type="pres">
      <dgm:prSet presAssocID="{062EB4A3-C0AA-499B-9D6E-F6B5F5601ECE}" presName="ChildComposite" presStyleCnt="0"/>
      <dgm:spPr/>
    </dgm:pt>
    <dgm:pt modelId="{8F692B3E-F5B8-4D0A-9A33-A8CA300BA5D4}" type="pres">
      <dgm:prSet presAssocID="{062EB4A3-C0AA-499B-9D6E-F6B5F5601EC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9F06033-D4D0-4DD1-B330-22B2A187D06A}" type="pres">
      <dgm:prSet presAssocID="{062EB4A3-C0AA-499B-9D6E-F6B5F5601ECE}" presName="Parent" presStyleLbl="revTx" presStyleIdx="1" presStyleCnt="6">
        <dgm:presLayoutVars>
          <dgm:chMax val="1"/>
          <dgm:chPref val="0"/>
          <dgm:bulletEnabled val="1"/>
        </dgm:presLayoutVars>
      </dgm:prSet>
      <dgm:spPr/>
    </dgm:pt>
    <dgm:pt modelId="{B8412269-A754-45BF-969B-9277D783B102}" type="pres">
      <dgm:prSet presAssocID="{4ABE97DE-1006-4EC4-856C-E8B5ABDB90A6}" presName="sibTrans" presStyleCnt="0"/>
      <dgm:spPr/>
    </dgm:pt>
    <dgm:pt modelId="{29481A17-E88D-45DA-A409-833FE8826372}" type="pres">
      <dgm:prSet presAssocID="{8B7D397A-FD67-4141-B282-D139E45C8E55}" presName="composite" presStyleCnt="0">
        <dgm:presLayoutVars>
          <dgm:chMax val="1"/>
          <dgm:chPref val="1"/>
        </dgm:presLayoutVars>
      </dgm:prSet>
      <dgm:spPr/>
    </dgm:pt>
    <dgm:pt modelId="{85A8A44B-960A-45A0-8A21-452A3B4D2B9B}" type="pres">
      <dgm:prSet presAssocID="{8B7D397A-FD67-4141-B282-D139E45C8E55}" presName="Accent" presStyleLbl="trAlignAcc1" presStyleIdx="2" presStyleCnt="6">
        <dgm:presLayoutVars>
          <dgm:chMax val="0"/>
          <dgm:chPref val="0"/>
        </dgm:presLayoutVars>
      </dgm:prSet>
      <dgm:spPr/>
    </dgm:pt>
    <dgm:pt modelId="{E69D0BD5-9C7A-46EE-B536-09AA07E1DA5D}" type="pres">
      <dgm:prSet presAssocID="{8B7D397A-FD67-4141-B282-D139E45C8E55}" presName="Image" presStyleLbl="alignImgPlace1" presStyleIdx="2" presStyleCnt="6" custScaleX="8184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8304E63-B2A0-4F9C-88AC-C694A22DDC98}" type="pres">
      <dgm:prSet presAssocID="{8B7D397A-FD67-4141-B282-D139E45C8E55}" presName="ChildComposite" presStyleCnt="0"/>
      <dgm:spPr/>
    </dgm:pt>
    <dgm:pt modelId="{26507C7C-EDCC-423B-865F-7CA363645C7B}" type="pres">
      <dgm:prSet presAssocID="{8B7D397A-FD67-4141-B282-D139E45C8E5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8672A40-BC94-4204-9833-5A1904CD9211}" type="pres">
      <dgm:prSet presAssocID="{8B7D397A-FD67-4141-B282-D139E45C8E55}" presName="Parent" presStyleLbl="revTx" presStyleIdx="2" presStyleCnt="6">
        <dgm:presLayoutVars>
          <dgm:chMax val="1"/>
          <dgm:chPref val="0"/>
          <dgm:bulletEnabled val="1"/>
        </dgm:presLayoutVars>
      </dgm:prSet>
      <dgm:spPr/>
    </dgm:pt>
    <dgm:pt modelId="{79FFD7F2-B9E4-42E6-B366-D8836B07A2AE}" type="pres">
      <dgm:prSet presAssocID="{107863D2-F0F9-4258-AC6C-8D6E2752E7DB}" presName="sibTrans" presStyleCnt="0"/>
      <dgm:spPr/>
    </dgm:pt>
    <dgm:pt modelId="{775E8100-932F-4CA7-9CA3-78AFA4761291}" type="pres">
      <dgm:prSet presAssocID="{9C6023D1-166E-49D7-9399-ACB12EA964D5}" presName="composite" presStyleCnt="0">
        <dgm:presLayoutVars>
          <dgm:chMax val="1"/>
          <dgm:chPref val="1"/>
        </dgm:presLayoutVars>
      </dgm:prSet>
      <dgm:spPr/>
    </dgm:pt>
    <dgm:pt modelId="{C88354D3-C700-46EF-BEA1-9125D0EE4C18}" type="pres">
      <dgm:prSet presAssocID="{9C6023D1-166E-49D7-9399-ACB12EA964D5}" presName="Accent" presStyleLbl="trAlignAcc1" presStyleIdx="3" presStyleCnt="6">
        <dgm:presLayoutVars>
          <dgm:chMax val="0"/>
          <dgm:chPref val="0"/>
        </dgm:presLayoutVars>
      </dgm:prSet>
      <dgm:spPr/>
    </dgm:pt>
    <dgm:pt modelId="{220273A2-5AB8-4B1E-BB7F-71EFE1FB23A0}" type="pres">
      <dgm:prSet presAssocID="{9C6023D1-166E-49D7-9399-ACB12EA964D5}" presName="Image" presStyleLbl="alignImgPlace1" presStyleIdx="3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1151E22-0AA9-4A78-AC44-E74EA8440048}" type="pres">
      <dgm:prSet presAssocID="{9C6023D1-166E-49D7-9399-ACB12EA964D5}" presName="ChildComposite" presStyleCnt="0"/>
      <dgm:spPr/>
    </dgm:pt>
    <dgm:pt modelId="{42F50D93-990A-48BF-80D8-3A8F01CAA0A0}" type="pres">
      <dgm:prSet presAssocID="{9C6023D1-166E-49D7-9399-ACB12EA964D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54B7C7-A162-450A-9777-22342F293F19}" type="pres">
      <dgm:prSet presAssocID="{9C6023D1-166E-49D7-9399-ACB12EA964D5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56668D27-9E19-4B47-8370-65FB03A85DE8}" type="pres">
      <dgm:prSet presAssocID="{216F68CD-6FAA-4178-B9BC-BE0722CEBB89}" presName="sibTrans" presStyleCnt="0"/>
      <dgm:spPr/>
    </dgm:pt>
    <dgm:pt modelId="{47B13ED4-69B0-41C6-9108-CAA88106501C}" type="pres">
      <dgm:prSet presAssocID="{DC819E62-5DC5-4BD1-A699-6CFE006798F8}" presName="composite" presStyleCnt="0">
        <dgm:presLayoutVars>
          <dgm:chMax val="1"/>
          <dgm:chPref val="1"/>
        </dgm:presLayoutVars>
      </dgm:prSet>
      <dgm:spPr/>
    </dgm:pt>
    <dgm:pt modelId="{1CB2EB21-DDE4-47D7-A21F-C6601F7C5D06}" type="pres">
      <dgm:prSet presAssocID="{DC819E62-5DC5-4BD1-A699-6CFE006798F8}" presName="Accent" presStyleLbl="trAlignAcc1" presStyleIdx="4" presStyleCnt="6">
        <dgm:presLayoutVars>
          <dgm:chMax val="0"/>
          <dgm:chPref val="0"/>
        </dgm:presLayoutVars>
      </dgm:prSet>
      <dgm:spPr/>
    </dgm:pt>
    <dgm:pt modelId="{9503DA19-754C-4FD9-99F7-571B4CF2F6CD}" type="pres">
      <dgm:prSet presAssocID="{DC819E62-5DC5-4BD1-A699-6CFE006798F8}" presName="Image" presStyleLbl="alignImgPlace1" presStyleIdx="4" presStyleCnt="6" custScaleY="8301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A2949747-B39C-4D59-AE6B-FFB030764368}" type="pres">
      <dgm:prSet presAssocID="{DC819E62-5DC5-4BD1-A699-6CFE006798F8}" presName="ChildComposite" presStyleCnt="0"/>
      <dgm:spPr/>
    </dgm:pt>
    <dgm:pt modelId="{3341173D-BEB0-40E1-8D99-630CC7E427CB}" type="pres">
      <dgm:prSet presAssocID="{DC819E62-5DC5-4BD1-A699-6CFE006798F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706B5BF-36C1-46B2-8DA3-16E5A6847E13}" type="pres">
      <dgm:prSet presAssocID="{DC819E62-5DC5-4BD1-A699-6CFE006798F8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F3DEAE43-1F51-4F5C-B172-D4C56DDBF8B5}" type="pres">
      <dgm:prSet presAssocID="{8F07CF16-92B1-4348-99E7-36468A6C8794}" presName="sibTrans" presStyleCnt="0"/>
      <dgm:spPr/>
    </dgm:pt>
    <dgm:pt modelId="{1E47D9BA-DDBC-4AD8-9C03-437E49966FA6}" type="pres">
      <dgm:prSet presAssocID="{95CA7B65-CA53-4DE7-BDB7-E6B80C56899C}" presName="composite" presStyleCnt="0">
        <dgm:presLayoutVars>
          <dgm:chMax val="1"/>
          <dgm:chPref val="1"/>
        </dgm:presLayoutVars>
      </dgm:prSet>
      <dgm:spPr/>
    </dgm:pt>
    <dgm:pt modelId="{31228A63-B5F6-446F-B11C-66D69E6EC22C}" type="pres">
      <dgm:prSet presAssocID="{95CA7B65-CA53-4DE7-BDB7-E6B80C56899C}" presName="Accent" presStyleLbl="trAlignAcc1" presStyleIdx="5" presStyleCnt="6">
        <dgm:presLayoutVars>
          <dgm:chMax val="0"/>
          <dgm:chPref val="0"/>
        </dgm:presLayoutVars>
      </dgm:prSet>
      <dgm:spPr/>
    </dgm:pt>
    <dgm:pt modelId="{E8EECBD0-D5A2-44F7-8BA8-F54D8DC51238}" type="pres">
      <dgm:prSet presAssocID="{95CA7B65-CA53-4DE7-BDB7-E6B80C56899C}" presName="Image" presStyleLbl="alignImgPlace1" presStyleIdx="5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8FE3CE7C-CE72-42C4-89C3-9A7E5893415A}" type="pres">
      <dgm:prSet presAssocID="{95CA7B65-CA53-4DE7-BDB7-E6B80C56899C}" presName="ChildComposite" presStyleCnt="0"/>
      <dgm:spPr/>
    </dgm:pt>
    <dgm:pt modelId="{12F3C799-2C1F-48C4-A21C-6277C5FC203D}" type="pres">
      <dgm:prSet presAssocID="{95CA7B65-CA53-4DE7-BDB7-E6B80C56899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305F629-0823-47EC-AFBE-99613EB55972}" type="pres">
      <dgm:prSet presAssocID="{95CA7B65-CA53-4DE7-BDB7-E6B80C56899C}" presName="Parent" presStyleLbl="revTx" presStyleIdx="5" presStyleCnt="6">
        <dgm:presLayoutVars>
          <dgm:chMax val="1"/>
          <dgm:chPref val="0"/>
          <dgm:bulletEnabled val="1"/>
        </dgm:presLayoutVars>
      </dgm:prSet>
      <dgm:spPr/>
    </dgm:pt>
  </dgm:ptLst>
  <dgm:cxnLst>
    <dgm:cxn modelId="{43340312-A2DC-4598-ABB9-0CEF9E702C92}" type="presOf" srcId="{344CC777-F36D-44F0-A85B-32AEF347895C}" destId="{FF610D15-8EA0-4E76-816A-FDBDD48A624C}" srcOrd="0" destOrd="0" presId="urn:microsoft.com/office/officeart/2008/layout/CaptionedPictures"/>
    <dgm:cxn modelId="{5B6FCE5B-4856-4898-9723-10FA986B6216}" type="presOf" srcId="{DC819E62-5DC5-4BD1-A699-6CFE006798F8}" destId="{1706B5BF-36C1-46B2-8DA3-16E5A6847E13}" srcOrd="0" destOrd="0" presId="urn:microsoft.com/office/officeart/2008/layout/CaptionedPictures"/>
    <dgm:cxn modelId="{979E8ED9-605A-45C1-8DE3-5697B533C537}" type="presOf" srcId="{9C6023D1-166E-49D7-9399-ACB12EA964D5}" destId="{E254B7C7-A162-450A-9777-22342F293F19}" srcOrd="0" destOrd="0" presId="urn:microsoft.com/office/officeart/2008/layout/CaptionedPictures"/>
    <dgm:cxn modelId="{E1774C5F-27AF-4918-A410-FB31015A7AEA}" srcId="{0B171A3B-5366-434B-9A67-38EDD8E0FC32}" destId="{DC819E62-5DC5-4BD1-A699-6CFE006798F8}" srcOrd="4" destOrd="0" parTransId="{0C512F4A-6D4C-4F52-A0A6-BED7C1570489}" sibTransId="{8F07CF16-92B1-4348-99E7-36468A6C8794}"/>
    <dgm:cxn modelId="{2909C59A-8BCE-4BA0-A020-65B654AB5748}" type="presOf" srcId="{95CA7B65-CA53-4DE7-BDB7-E6B80C56899C}" destId="{E305F629-0823-47EC-AFBE-99613EB55972}" srcOrd="0" destOrd="0" presId="urn:microsoft.com/office/officeart/2008/layout/CaptionedPictures"/>
    <dgm:cxn modelId="{E2F4D3BF-4BDB-41AA-AB79-E14D1FA40584}" srcId="{0B171A3B-5366-434B-9A67-38EDD8E0FC32}" destId="{8B7D397A-FD67-4141-B282-D139E45C8E55}" srcOrd="2" destOrd="0" parTransId="{40DA5242-D7B2-454D-AB19-82E787F545B1}" sibTransId="{107863D2-F0F9-4258-AC6C-8D6E2752E7DB}"/>
    <dgm:cxn modelId="{B84259AE-1D86-41E1-B018-BA27F1718DCF}" srcId="{0B171A3B-5366-434B-9A67-38EDD8E0FC32}" destId="{9C6023D1-166E-49D7-9399-ACB12EA964D5}" srcOrd="3" destOrd="0" parTransId="{F67448A1-7CE2-4D6A-AE3A-5F2E851A413C}" sibTransId="{216F68CD-6FAA-4178-B9BC-BE0722CEBB89}"/>
    <dgm:cxn modelId="{B49C02BA-9F71-4BF5-B248-3FC687216EBF}" type="presOf" srcId="{8B7D397A-FD67-4141-B282-D139E45C8E55}" destId="{18672A40-BC94-4204-9833-5A1904CD9211}" srcOrd="0" destOrd="0" presId="urn:microsoft.com/office/officeart/2008/layout/CaptionedPictures"/>
    <dgm:cxn modelId="{2D538910-85EA-4B4D-AE3D-EC0D3BC7243F}" srcId="{0B171A3B-5366-434B-9A67-38EDD8E0FC32}" destId="{344CC777-F36D-44F0-A85B-32AEF347895C}" srcOrd="0" destOrd="0" parTransId="{259E79B3-48B1-4E49-B404-93D9CEBCB896}" sibTransId="{9527611E-F8F1-4E4A-BE8E-2917F1CF1B2E}"/>
    <dgm:cxn modelId="{A6D1CA33-B1DF-4DBA-88F9-82C2776CB932}" srcId="{0B171A3B-5366-434B-9A67-38EDD8E0FC32}" destId="{95CA7B65-CA53-4DE7-BDB7-E6B80C56899C}" srcOrd="5" destOrd="0" parTransId="{7446EFCE-9D52-4534-97D0-0F41CE77B751}" sibTransId="{240B65FD-EA83-43BC-8605-74A74C4219F0}"/>
    <dgm:cxn modelId="{ABDB0FFB-84E4-4F15-B064-229F88CA2698}" srcId="{0B171A3B-5366-434B-9A67-38EDD8E0FC32}" destId="{062EB4A3-C0AA-499B-9D6E-F6B5F5601ECE}" srcOrd="1" destOrd="0" parTransId="{02C835B1-76CF-48E4-A233-4FDD0D034B64}" sibTransId="{4ABE97DE-1006-4EC4-856C-E8B5ABDB90A6}"/>
    <dgm:cxn modelId="{D1E648B3-EDEE-4BFE-9743-850BB9F65EBC}" type="presOf" srcId="{062EB4A3-C0AA-499B-9D6E-F6B5F5601ECE}" destId="{E9F06033-D4D0-4DD1-B330-22B2A187D06A}" srcOrd="0" destOrd="0" presId="urn:microsoft.com/office/officeart/2008/layout/CaptionedPictures"/>
    <dgm:cxn modelId="{A2CD21D0-6872-4257-B772-6BD446C21E4E}" type="presOf" srcId="{0B171A3B-5366-434B-9A67-38EDD8E0FC32}" destId="{0172249E-81B0-43FD-BCDF-F0C00A02A139}" srcOrd="0" destOrd="0" presId="urn:microsoft.com/office/officeart/2008/layout/CaptionedPictures"/>
    <dgm:cxn modelId="{01B17A10-DE15-4780-BC9A-DF963402CE0A}" type="presParOf" srcId="{0172249E-81B0-43FD-BCDF-F0C00A02A139}" destId="{D10080ED-8201-4D6B-9CD1-2451AC7AE7B6}" srcOrd="0" destOrd="0" presId="urn:microsoft.com/office/officeart/2008/layout/CaptionedPictures"/>
    <dgm:cxn modelId="{443CB443-6079-4977-AEE1-D8D3D01646B2}" type="presParOf" srcId="{D10080ED-8201-4D6B-9CD1-2451AC7AE7B6}" destId="{7E35ED55-E0F5-43D6-A768-3E69388D6748}" srcOrd="0" destOrd="0" presId="urn:microsoft.com/office/officeart/2008/layout/CaptionedPictures"/>
    <dgm:cxn modelId="{8AAB996C-A7D9-44F0-BEF1-65A0BF8D76DA}" type="presParOf" srcId="{D10080ED-8201-4D6B-9CD1-2451AC7AE7B6}" destId="{0C38846C-1E35-49C0-B7B7-6E3307245743}" srcOrd="1" destOrd="0" presId="urn:microsoft.com/office/officeart/2008/layout/CaptionedPictures"/>
    <dgm:cxn modelId="{7300F0B2-CA5D-4EFF-AD87-53F5DF8E45F4}" type="presParOf" srcId="{D10080ED-8201-4D6B-9CD1-2451AC7AE7B6}" destId="{E1F49BA5-B896-465D-A76B-E257B55F6DC9}" srcOrd="2" destOrd="0" presId="urn:microsoft.com/office/officeart/2008/layout/CaptionedPictures"/>
    <dgm:cxn modelId="{8AC652C8-629D-4E27-B560-52DBB1BD9ADB}" type="presParOf" srcId="{E1F49BA5-B896-465D-A76B-E257B55F6DC9}" destId="{C203414D-E8ED-4CD3-99F2-05A2434DD25F}" srcOrd="0" destOrd="0" presId="urn:microsoft.com/office/officeart/2008/layout/CaptionedPictures"/>
    <dgm:cxn modelId="{19293A81-4C1E-42BE-945C-CD40F5BC0610}" type="presParOf" srcId="{E1F49BA5-B896-465D-A76B-E257B55F6DC9}" destId="{FF610D15-8EA0-4E76-816A-FDBDD48A624C}" srcOrd="1" destOrd="0" presId="urn:microsoft.com/office/officeart/2008/layout/CaptionedPictures"/>
    <dgm:cxn modelId="{C247D6EA-842E-4306-BC9F-B9836E182762}" type="presParOf" srcId="{0172249E-81B0-43FD-BCDF-F0C00A02A139}" destId="{E94F3C81-8B04-492F-87DD-2753195A1AA2}" srcOrd="1" destOrd="0" presId="urn:microsoft.com/office/officeart/2008/layout/CaptionedPictures"/>
    <dgm:cxn modelId="{63EF7865-7AC8-4AE1-998F-E2C8A78837C9}" type="presParOf" srcId="{0172249E-81B0-43FD-BCDF-F0C00A02A139}" destId="{909F109F-8BF2-4E55-96A8-7F19C9F6BDEF}" srcOrd="2" destOrd="0" presId="urn:microsoft.com/office/officeart/2008/layout/CaptionedPictures"/>
    <dgm:cxn modelId="{5344F41E-E21E-4B9E-8E57-1466EE6015AA}" type="presParOf" srcId="{909F109F-8BF2-4E55-96A8-7F19C9F6BDEF}" destId="{2E7B5109-2481-4603-948A-8D10CD09A6D7}" srcOrd="0" destOrd="0" presId="urn:microsoft.com/office/officeart/2008/layout/CaptionedPictures"/>
    <dgm:cxn modelId="{9F0F2A6D-A8F9-49C5-80B1-2A2398069DFF}" type="presParOf" srcId="{909F109F-8BF2-4E55-96A8-7F19C9F6BDEF}" destId="{FF48285C-ED4D-40DD-9C4E-3881BD3DDA8B}" srcOrd="1" destOrd="0" presId="urn:microsoft.com/office/officeart/2008/layout/CaptionedPictures"/>
    <dgm:cxn modelId="{87C3B5E4-87BB-420B-AB3C-975BA816D3D1}" type="presParOf" srcId="{909F109F-8BF2-4E55-96A8-7F19C9F6BDEF}" destId="{4E29E5BC-E18D-41FC-8C3B-C4FF3D6E3183}" srcOrd="2" destOrd="0" presId="urn:microsoft.com/office/officeart/2008/layout/CaptionedPictures"/>
    <dgm:cxn modelId="{D264D035-7370-4F6A-B34F-651849DA089B}" type="presParOf" srcId="{4E29E5BC-E18D-41FC-8C3B-C4FF3D6E3183}" destId="{8F692B3E-F5B8-4D0A-9A33-A8CA300BA5D4}" srcOrd="0" destOrd="0" presId="urn:microsoft.com/office/officeart/2008/layout/CaptionedPictures"/>
    <dgm:cxn modelId="{E624C4B1-8505-4968-9F0C-07A6C3925BFC}" type="presParOf" srcId="{4E29E5BC-E18D-41FC-8C3B-C4FF3D6E3183}" destId="{E9F06033-D4D0-4DD1-B330-22B2A187D06A}" srcOrd="1" destOrd="0" presId="urn:microsoft.com/office/officeart/2008/layout/CaptionedPictures"/>
    <dgm:cxn modelId="{B62A1AC5-CDDB-4068-AF6C-1DE29B4F304B}" type="presParOf" srcId="{0172249E-81B0-43FD-BCDF-F0C00A02A139}" destId="{B8412269-A754-45BF-969B-9277D783B102}" srcOrd="3" destOrd="0" presId="urn:microsoft.com/office/officeart/2008/layout/CaptionedPictures"/>
    <dgm:cxn modelId="{36EAAA01-F64B-4289-A53F-DF887698FC88}" type="presParOf" srcId="{0172249E-81B0-43FD-BCDF-F0C00A02A139}" destId="{29481A17-E88D-45DA-A409-833FE8826372}" srcOrd="4" destOrd="0" presId="urn:microsoft.com/office/officeart/2008/layout/CaptionedPictures"/>
    <dgm:cxn modelId="{A4036E0F-855E-423A-A205-A9BEE4E42A83}" type="presParOf" srcId="{29481A17-E88D-45DA-A409-833FE8826372}" destId="{85A8A44B-960A-45A0-8A21-452A3B4D2B9B}" srcOrd="0" destOrd="0" presId="urn:microsoft.com/office/officeart/2008/layout/CaptionedPictures"/>
    <dgm:cxn modelId="{C49F50B9-ABB0-42AF-8D63-2C67F9ED5DCF}" type="presParOf" srcId="{29481A17-E88D-45DA-A409-833FE8826372}" destId="{E69D0BD5-9C7A-46EE-B536-09AA07E1DA5D}" srcOrd="1" destOrd="0" presId="urn:microsoft.com/office/officeart/2008/layout/CaptionedPictures"/>
    <dgm:cxn modelId="{7924DD8C-75C6-44F8-83AE-658ED29A72F3}" type="presParOf" srcId="{29481A17-E88D-45DA-A409-833FE8826372}" destId="{78304E63-B2A0-4F9C-88AC-C694A22DDC98}" srcOrd="2" destOrd="0" presId="urn:microsoft.com/office/officeart/2008/layout/CaptionedPictures"/>
    <dgm:cxn modelId="{9915D747-F6A6-4BC0-BF83-0AAB12FFC4E9}" type="presParOf" srcId="{78304E63-B2A0-4F9C-88AC-C694A22DDC98}" destId="{26507C7C-EDCC-423B-865F-7CA363645C7B}" srcOrd="0" destOrd="0" presId="urn:microsoft.com/office/officeart/2008/layout/CaptionedPictures"/>
    <dgm:cxn modelId="{A010756B-BE34-4F51-85D9-70127DB7376D}" type="presParOf" srcId="{78304E63-B2A0-4F9C-88AC-C694A22DDC98}" destId="{18672A40-BC94-4204-9833-5A1904CD9211}" srcOrd="1" destOrd="0" presId="urn:microsoft.com/office/officeart/2008/layout/CaptionedPictures"/>
    <dgm:cxn modelId="{73A65DC0-C979-49CC-9F9E-C2924DED13C7}" type="presParOf" srcId="{0172249E-81B0-43FD-BCDF-F0C00A02A139}" destId="{79FFD7F2-B9E4-42E6-B366-D8836B07A2AE}" srcOrd="5" destOrd="0" presId="urn:microsoft.com/office/officeart/2008/layout/CaptionedPictures"/>
    <dgm:cxn modelId="{4B1864B0-FC0D-4D83-9B50-B0C540F2782D}" type="presParOf" srcId="{0172249E-81B0-43FD-BCDF-F0C00A02A139}" destId="{775E8100-932F-4CA7-9CA3-78AFA4761291}" srcOrd="6" destOrd="0" presId="urn:microsoft.com/office/officeart/2008/layout/CaptionedPictures"/>
    <dgm:cxn modelId="{B08C22B9-CB3D-4788-BC9F-90454298237F}" type="presParOf" srcId="{775E8100-932F-4CA7-9CA3-78AFA4761291}" destId="{C88354D3-C700-46EF-BEA1-9125D0EE4C18}" srcOrd="0" destOrd="0" presId="urn:microsoft.com/office/officeart/2008/layout/CaptionedPictures"/>
    <dgm:cxn modelId="{9AED27E9-ABD2-4E79-A557-7E2A5D7F9787}" type="presParOf" srcId="{775E8100-932F-4CA7-9CA3-78AFA4761291}" destId="{220273A2-5AB8-4B1E-BB7F-71EFE1FB23A0}" srcOrd="1" destOrd="0" presId="urn:microsoft.com/office/officeart/2008/layout/CaptionedPictures"/>
    <dgm:cxn modelId="{BDF80253-1515-4655-B503-D59A0E05B0F8}" type="presParOf" srcId="{775E8100-932F-4CA7-9CA3-78AFA4761291}" destId="{31151E22-0AA9-4A78-AC44-E74EA8440048}" srcOrd="2" destOrd="0" presId="urn:microsoft.com/office/officeart/2008/layout/CaptionedPictures"/>
    <dgm:cxn modelId="{BA7E782F-CDED-46F9-A926-E3F1FF8D6FBB}" type="presParOf" srcId="{31151E22-0AA9-4A78-AC44-E74EA8440048}" destId="{42F50D93-990A-48BF-80D8-3A8F01CAA0A0}" srcOrd="0" destOrd="0" presId="urn:microsoft.com/office/officeart/2008/layout/CaptionedPictures"/>
    <dgm:cxn modelId="{685C5A0A-33A9-43FB-B716-28FAF964DBC5}" type="presParOf" srcId="{31151E22-0AA9-4A78-AC44-E74EA8440048}" destId="{E254B7C7-A162-450A-9777-22342F293F19}" srcOrd="1" destOrd="0" presId="urn:microsoft.com/office/officeart/2008/layout/CaptionedPictures"/>
    <dgm:cxn modelId="{EC877E37-AFE2-44C4-B90E-D9F7F3D74410}" type="presParOf" srcId="{0172249E-81B0-43FD-BCDF-F0C00A02A139}" destId="{56668D27-9E19-4B47-8370-65FB03A85DE8}" srcOrd="7" destOrd="0" presId="urn:microsoft.com/office/officeart/2008/layout/CaptionedPictures"/>
    <dgm:cxn modelId="{E18DE1FA-8E9B-48BE-9D6E-E1F1396A379E}" type="presParOf" srcId="{0172249E-81B0-43FD-BCDF-F0C00A02A139}" destId="{47B13ED4-69B0-41C6-9108-CAA88106501C}" srcOrd="8" destOrd="0" presId="urn:microsoft.com/office/officeart/2008/layout/CaptionedPictures"/>
    <dgm:cxn modelId="{96B17475-CC26-484F-A450-25D25E8C8EFA}" type="presParOf" srcId="{47B13ED4-69B0-41C6-9108-CAA88106501C}" destId="{1CB2EB21-DDE4-47D7-A21F-C6601F7C5D06}" srcOrd="0" destOrd="0" presId="urn:microsoft.com/office/officeart/2008/layout/CaptionedPictures"/>
    <dgm:cxn modelId="{A240B015-52FB-43E9-B9C1-1F712C273F72}" type="presParOf" srcId="{47B13ED4-69B0-41C6-9108-CAA88106501C}" destId="{9503DA19-754C-4FD9-99F7-571B4CF2F6CD}" srcOrd="1" destOrd="0" presId="urn:microsoft.com/office/officeart/2008/layout/CaptionedPictures"/>
    <dgm:cxn modelId="{A3657D8D-F6E7-48AB-8777-FA125D9B2D18}" type="presParOf" srcId="{47B13ED4-69B0-41C6-9108-CAA88106501C}" destId="{A2949747-B39C-4D59-AE6B-FFB030764368}" srcOrd="2" destOrd="0" presId="urn:microsoft.com/office/officeart/2008/layout/CaptionedPictures"/>
    <dgm:cxn modelId="{132E6632-11F1-445F-BD60-677A24237A25}" type="presParOf" srcId="{A2949747-B39C-4D59-AE6B-FFB030764368}" destId="{3341173D-BEB0-40E1-8D99-630CC7E427CB}" srcOrd="0" destOrd="0" presId="urn:microsoft.com/office/officeart/2008/layout/CaptionedPictures"/>
    <dgm:cxn modelId="{3108E021-53B2-4B8C-9946-36E2C00E4F0F}" type="presParOf" srcId="{A2949747-B39C-4D59-AE6B-FFB030764368}" destId="{1706B5BF-36C1-46B2-8DA3-16E5A6847E13}" srcOrd="1" destOrd="0" presId="urn:microsoft.com/office/officeart/2008/layout/CaptionedPictures"/>
    <dgm:cxn modelId="{02EDC0BE-4176-4DDF-8059-DD17CD06A39A}" type="presParOf" srcId="{0172249E-81B0-43FD-BCDF-F0C00A02A139}" destId="{F3DEAE43-1F51-4F5C-B172-D4C56DDBF8B5}" srcOrd="9" destOrd="0" presId="urn:microsoft.com/office/officeart/2008/layout/CaptionedPictures"/>
    <dgm:cxn modelId="{2A997464-2B5C-4CAC-8D00-84CD0291DF16}" type="presParOf" srcId="{0172249E-81B0-43FD-BCDF-F0C00A02A139}" destId="{1E47D9BA-DDBC-4AD8-9C03-437E49966FA6}" srcOrd="10" destOrd="0" presId="urn:microsoft.com/office/officeart/2008/layout/CaptionedPictures"/>
    <dgm:cxn modelId="{C62007C2-D439-4F22-94E6-20E7F0B19321}" type="presParOf" srcId="{1E47D9BA-DDBC-4AD8-9C03-437E49966FA6}" destId="{31228A63-B5F6-446F-B11C-66D69E6EC22C}" srcOrd="0" destOrd="0" presId="urn:microsoft.com/office/officeart/2008/layout/CaptionedPictures"/>
    <dgm:cxn modelId="{E2A328CA-47EC-415D-8F70-A15A825CE905}" type="presParOf" srcId="{1E47D9BA-DDBC-4AD8-9C03-437E49966FA6}" destId="{E8EECBD0-D5A2-44F7-8BA8-F54D8DC51238}" srcOrd="1" destOrd="0" presId="urn:microsoft.com/office/officeart/2008/layout/CaptionedPictures"/>
    <dgm:cxn modelId="{72197510-01D9-4B62-8AA9-9BD05C5052C4}" type="presParOf" srcId="{1E47D9BA-DDBC-4AD8-9C03-437E49966FA6}" destId="{8FE3CE7C-CE72-42C4-89C3-9A7E5893415A}" srcOrd="2" destOrd="0" presId="urn:microsoft.com/office/officeart/2008/layout/CaptionedPictures"/>
    <dgm:cxn modelId="{2FAD0B4C-FEF0-4134-BE2A-D8977AF6E95E}" type="presParOf" srcId="{8FE3CE7C-CE72-42C4-89C3-9A7E5893415A}" destId="{12F3C799-2C1F-48C4-A21C-6277C5FC203D}" srcOrd="0" destOrd="0" presId="urn:microsoft.com/office/officeart/2008/layout/CaptionedPictures"/>
    <dgm:cxn modelId="{1420BC40-0F81-4E0F-B0C0-E1766B123815}" type="presParOf" srcId="{8FE3CE7C-CE72-42C4-89C3-9A7E5893415A}" destId="{E305F629-0823-47EC-AFBE-99613EB55972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2C57521-0236-4CDE-A443-40E8C328DEAA}" type="doc">
      <dgm:prSet loTypeId="urn:microsoft.com/office/officeart/2008/layout/HorizontalMultiLevelHierarchy" loCatId="hierarchy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3AB514-BA9B-47E8-A971-5D3293FC9F88}">
      <dgm:prSet phldrT="[Text]"/>
      <dgm:spPr/>
      <dgm:t>
        <a:bodyPr/>
        <a:lstStyle/>
        <a:p>
          <a:r>
            <a:rPr lang="en-US" dirty="0"/>
            <a:t>Communication related</a:t>
          </a:r>
        </a:p>
      </dgm:t>
    </dgm:pt>
    <dgm:pt modelId="{78067E0F-9748-4B08-BD9E-61C09DA339A9}" type="parTrans" cxnId="{DBD8024C-2A17-4D94-B9C8-5CCA03C78CFE}">
      <dgm:prSet/>
      <dgm:spPr/>
      <dgm:t>
        <a:bodyPr/>
        <a:lstStyle/>
        <a:p>
          <a:endParaRPr lang="en-US"/>
        </a:p>
      </dgm:t>
    </dgm:pt>
    <dgm:pt modelId="{213EC6AD-FD8B-4C36-BCDB-76B732A72C2E}" type="sibTrans" cxnId="{DBD8024C-2A17-4D94-B9C8-5CCA03C78CFE}">
      <dgm:prSet/>
      <dgm:spPr/>
      <dgm:t>
        <a:bodyPr/>
        <a:lstStyle/>
        <a:p>
          <a:endParaRPr lang="en-US"/>
        </a:p>
      </dgm:t>
    </dgm:pt>
    <dgm:pt modelId="{9C1D4FD9-E2FF-44E1-8ACD-92ED3636D93B}">
      <dgm:prSet phldrT="[Text]"/>
      <dgm:spPr/>
      <dgm:t>
        <a:bodyPr/>
        <a:lstStyle/>
        <a:p>
          <a:r>
            <a:rPr lang="en-US" dirty="0"/>
            <a:t>Communication</a:t>
          </a:r>
        </a:p>
      </dgm:t>
    </dgm:pt>
    <dgm:pt modelId="{83DF2FA4-E7C2-4D2C-8748-997C55805ACF}" type="parTrans" cxnId="{307C34FC-C5DA-4F85-8A8D-E51FDADDCD62}">
      <dgm:prSet/>
      <dgm:spPr/>
      <dgm:t>
        <a:bodyPr/>
        <a:lstStyle/>
        <a:p>
          <a:endParaRPr lang="en-US"/>
        </a:p>
      </dgm:t>
    </dgm:pt>
    <dgm:pt modelId="{D31D2E1E-8F45-4D62-AE7E-B3BE2DC7A50E}" type="sibTrans" cxnId="{307C34FC-C5DA-4F85-8A8D-E51FDADDCD62}">
      <dgm:prSet/>
      <dgm:spPr/>
      <dgm:t>
        <a:bodyPr/>
        <a:lstStyle/>
        <a:p>
          <a:endParaRPr lang="en-US"/>
        </a:p>
      </dgm:t>
    </dgm:pt>
    <dgm:pt modelId="{A1AB712C-3934-4CD0-8488-28AE1507608B}">
      <dgm:prSet phldrT="[Text]"/>
      <dgm:spPr/>
      <dgm:t>
        <a:bodyPr/>
        <a:lstStyle/>
        <a:p>
          <a:r>
            <a:rPr lang="en-US" dirty="0"/>
            <a:t>Telecom</a:t>
          </a:r>
        </a:p>
      </dgm:t>
    </dgm:pt>
    <dgm:pt modelId="{BD929582-EC55-457D-82C9-FD462062DCB9}" type="parTrans" cxnId="{14334AEB-A3DB-42DB-A4E4-1587208E2352}">
      <dgm:prSet/>
      <dgm:spPr/>
      <dgm:t>
        <a:bodyPr/>
        <a:lstStyle/>
        <a:p>
          <a:endParaRPr lang="en-US"/>
        </a:p>
      </dgm:t>
    </dgm:pt>
    <dgm:pt modelId="{2393569F-DB08-4519-9D49-4EDA1F651D3D}" type="sibTrans" cxnId="{14334AEB-A3DB-42DB-A4E4-1587208E2352}">
      <dgm:prSet/>
      <dgm:spPr/>
      <dgm:t>
        <a:bodyPr/>
        <a:lstStyle/>
        <a:p>
          <a:endParaRPr lang="en-US"/>
        </a:p>
      </dgm:t>
    </dgm:pt>
    <dgm:pt modelId="{5B0D72A9-4075-4ED5-A7D8-B311B639CD70}">
      <dgm:prSet phldrT="[Text]"/>
      <dgm:spPr/>
      <dgm:t>
        <a:bodyPr/>
        <a:lstStyle/>
        <a:p>
          <a:r>
            <a:rPr lang="en-US" dirty="0"/>
            <a:t>Department of Post</a:t>
          </a:r>
        </a:p>
      </dgm:t>
    </dgm:pt>
    <dgm:pt modelId="{B4A9DE9C-C1F1-4E42-93DC-7916591FC668}" type="parTrans" cxnId="{691E079B-328F-4799-B848-62BD25B60A84}">
      <dgm:prSet/>
      <dgm:spPr/>
      <dgm:t>
        <a:bodyPr/>
        <a:lstStyle/>
        <a:p>
          <a:endParaRPr lang="en-US"/>
        </a:p>
      </dgm:t>
    </dgm:pt>
    <dgm:pt modelId="{D25200B1-7BD7-4DCC-BC3F-5D86581C5FB2}" type="sibTrans" cxnId="{691E079B-328F-4799-B848-62BD25B60A84}">
      <dgm:prSet/>
      <dgm:spPr/>
      <dgm:t>
        <a:bodyPr/>
        <a:lstStyle/>
        <a:p>
          <a:endParaRPr lang="en-US"/>
        </a:p>
      </dgm:t>
    </dgm:pt>
    <dgm:pt modelId="{9E2C245A-67A4-4D32-9331-BE3C12451ECA}">
      <dgm:prSet phldrT="[Text]"/>
      <dgm:spPr/>
      <dgm:t>
        <a:bodyPr/>
        <a:lstStyle/>
        <a:p>
          <a:r>
            <a:rPr lang="en-US" dirty="0"/>
            <a:t>TRAI, BSNL etc.</a:t>
          </a:r>
        </a:p>
      </dgm:t>
    </dgm:pt>
    <dgm:pt modelId="{DD153148-953A-49E2-B00F-03CA05CF1EB3}" type="parTrans" cxnId="{FFC15E8B-4F47-4208-B442-49B9D9DBE425}">
      <dgm:prSet/>
      <dgm:spPr/>
      <dgm:t>
        <a:bodyPr/>
        <a:lstStyle/>
        <a:p>
          <a:endParaRPr lang="en-US"/>
        </a:p>
      </dgm:t>
    </dgm:pt>
    <dgm:pt modelId="{78F4CC0B-5C19-4984-A364-606E52996A9A}" type="sibTrans" cxnId="{FFC15E8B-4F47-4208-B442-49B9D9DBE425}">
      <dgm:prSet/>
      <dgm:spPr/>
      <dgm:t>
        <a:bodyPr/>
        <a:lstStyle/>
        <a:p>
          <a:endParaRPr lang="en-US"/>
        </a:p>
      </dgm:t>
    </dgm:pt>
    <dgm:pt modelId="{080729E4-AF66-47DA-AB3C-444DFCE3D7D5}">
      <dgm:prSet phldrT="[Text]"/>
      <dgm:spPr/>
      <dgm:t>
        <a:bodyPr/>
        <a:lstStyle/>
        <a:p>
          <a:r>
            <a:rPr lang="en-US"/>
            <a:t>I&amp;B</a:t>
          </a:r>
          <a:endParaRPr lang="en-US" dirty="0"/>
        </a:p>
      </dgm:t>
    </dgm:pt>
    <dgm:pt modelId="{1EF5B4DC-15B3-4F81-8FF2-40B2E18F01C1}" type="parTrans" cxnId="{181F0068-9DE7-4818-BAE2-F507A57EC72F}">
      <dgm:prSet/>
      <dgm:spPr/>
      <dgm:t>
        <a:bodyPr/>
        <a:lstStyle/>
        <a:p>
          <a:endParaRPr lang="en-US"/>
        </a:p>
      </dgm:t>
    </dgm:pt>
    <dgm:pt modelId="{562F2F8B-F82A-4792-902D-D94F5BDF876A}" type="sibTrans" cxnId="{181F0068-9DE7-4818-BAE2-F507A57EC72F}">
      <dgm:prSet/>
      <dgm:spPr/>
      <dgm:t>
        <a:bodyPr/>
        <a:lstStyle/>
        <a:p>
          <a:endParaRPr lang="en-US"/>
        </a:p>
      </dgm:t>
    </dgm:pt>
    <dgm:pt modelId="{7353948F-E35D-4A91-99B4-5534B5229216}">
      <dgm:prSet phldrT="[Text]"/>
      <dgm:spPr/>
      <dgm:t>
        <a:bodyPr/>
        <a:lstStyle/>
        <a:p>
          <a:r>
            <a:rPr lang="en-US" dirty="0" err="1"/>
            <a:t>Prasar</a:t>
          </a:r>
          <a:r>
            <a:rPr lang="en-US" dirty="0"/>
            <a:t> Bharti, Press Council of India, Censor Board, FTII, Film-awards</a:t>
          </a:r>
        </a:p>
      </dgm:t>
    </dgm:pt>
    <dgm:pt modelId="{BCBB9299-17F1-4081-9146-E85E89ADEC9E}" type="parTrans" cxnId="{AE1C8B8D-B286-42C1-BD4C-DEA11143DB53}">
      <dgm:prSet/>
      <dgm:spPr/>
      <dgm:t>
        <a:bodyPr/>
        <a:lstStyle/>
        <a:p>
          <a:endParaRPr lang="en-US"/>
        </a:p>
      </dgm:t>
    </dgm:pt>
    <dgm:pt modelId="{6677993A-E39B-42A5-8C79-94436E9C73CD}" type="sibTrans" cxnId="{AE1C8B8D-B286-42C1-BD4C-DEA11143DB53}">
      <dgm:prSet/>
      <dgm:spPr/>
      <dgm:t>
        <a:bodyPr/>
        <a:lstStyle/>
        <a:p>
          <a:endParaRPr lang="en-US"/>
        </a:p>
      </dgm:t>
    </dgm:pt>
    <dgm:pt modelId="{1C2D7C95-40AF-484F-A4A2-6F156E20FA89}">
      <dgm:prSet phldrT="[Text]"/>
      <dgm:spPr/>
      <dgm:t>
        <a:bodyPr/>
        <a:lstStyle/>
        <a:p>
          <a:r>
            <a:rPr lang="en-US" dirty="0"/>
            <a:t>Min. Electronics,  Info. tech</a:t>
          </a:r>
        </a:p>
      </dgm:t>
    </dgm:pt>
    <dgm:pt modelId="{EC50C105-C185-46EB-AED5-A2622F7F7AE1}" type="parTrans" cxnId="{80885CB4-5B9A-455A-8593-0630C848F6B3}">
      <dgm:prSet/>
      <dgm:spPr/>
      <dgm:t>
        <a:bodyPr/>
        <a:lstStyle/>
        <a:p>
          <a:endParaRPr lang="en-US"/>
        </a:p>
      </dgm:t>
    </dgm:pt>
    <dgm:pt modelId="{6C3B09BC-062F-4DC6-9F4D-A0D4FDFC6EE1}" type="sibTrans" cxnId="{80885CB4-5B9A-455A-8593-0630C848F6B3}">
      <dgm:prSet/>
      <dgm:spPr/>
      <dgm:t>
        <a:bodyPr/>
        <a:lstStyle/>
        <a:p>
          <a:endParaRPr lang="en-US"/>
        </a:p>
      </dgm:t>
    </dgm:pt>
    <dgm:pt modelId="{4C74F774-A5F2-40E8-B147-E1997F2BFB02}">
      <dgm:prSet phldrT="[Text]"/>
      <dgm:spPr/>
      <dgm:t>
        <a:bodyPr/>
        <a:lstStyle/>
        <a:p>
          <a:r>
            <a:rPr lang="en-US" dirty="0"/>
            <a:t>NIC, CERT-In, CDAC, SAMEER etc.</a:t>
          </a:r>
        </a:p>
      </dgm:t>
    </dgm:pt>
    <dgm:pt modelId="{6D9C67DC-4FB8-4B83-ADE1-00FC35CC7890}" type="parTrans" cxnId="{886C623B-1C7B-4DC1-99D9-5577380D0E0F}">
      <dgm:prSet/>
      <dgm:spPr/>
      <dgm:t>
        <a:bodyPr/>
        <a:lstStyle/>
        <a:p>
          <a:endParaRPr lang="en-US"/>
        </a:p>
      </dgm:t>
    </dgm:pt>
    <dgm:pt modelId="{B738AA22-B1BD-435E-8858-0691CC5A87C0}" type="sibTrans" cxnId="{886C623B-1C7B-4DC1-99D9-5577380D0E0F}">
      <dgm:prSet/>
      <dgm:spPr/>
      <dgm:t>
        <a:bodyPr/>
        <a:lstStyle/>
        <a:p>
          <a:endParaRPr lang="en-US"/>
        </a:p>
      </dgm:t>
    </dgm:pt>
    <dgm:pt modelId="{0AFDA342-DFF5-4D55-B56B-DADC4FE45473}">
      <dgm:prSet phldrT="[Text]"/>
      <dgm:spPr>
        <a:solidFill>
          <a:srgbClr val="FF0000"/>
        </a:solidFill>
      </dgm:spPr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UIDAI- attached office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D17DAB-6037-4258-BFB4-E6D9762E49D6}" type="parTrans" cxnId="{64A5C333-3ADB-487A-A208-2F73895913DF}">
      <dgm:prSet/>
      <dgm:spPr/>
      <dgm:t>
        <a:bodyPr/>
        <a:lstStyle/>
        <a:p>
          <a:endParaRPr lang="en-US"/>
        </a:p>
      </dgm:t>
    </dgm:pt>
    <dgm:pt modelId="{F962D365-5467-44D4-9BDE-504FFC2BF697}" type="sibTrans" cxnId="{64A5C333-3ADB-487A-A208-2F73895913DF}">
      <dgm:prSet/>
      <dgm:spPr/>
      <dgm:t>
        <a:bodyPr/>
        <a:lstStyle/>
        <a:p>
          <a:endParaRPr lang="en-US"/>
        </a:p>
      </dgm:t>
    </dgm:pt>
    <dgm:pt modelId="{F3372DED-AEFD-47EA-8C81-A11837456BD5}" type="pres">
      <dgm:prSet presAssocID="{32C57521-0236-4CDE-A443-40E8C328DEA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CC13567-6734-4845-9571-9C6FB29AB11C}" type="pres">
      <dgm:prSet presAssocID="{113AB514-BA9B-47E8-A971-5D3293FC9F88}" presName="root1" presStyleCnt="0"/>
      <dgm:spPr/>
    </dgm:pt>
    <dgm:pt modelId="{F5F8E55F-4900-4272-8729-0077DD32903A}" type="pres">
      <dgm:prSet presAssocID="{113AB514-BA9B-47E8-A971-5D3293FC9F88}" presName="LevelOneTextNode" presStyleLbl="node0" presStyleIdx="0" presStyleCnt="1">
        <dgm:presLayoutVars>
          <dgm:chPref val="3"/>
        </dgm:presLayoutVars>
      </dgm:prSet>
      <dgm:spPr/>
    </dgm:pt>
    <dgm:pt modelId="{9E3194C8-36CE-4D96-8079-129939511F93}" type="pres">
      <dgm:prSet presAssocID="{113AB514-BA9B-47E8-A971-5D3293FC9F88}" presName="level2hierChild" presStyleCnt="0"/>
      <dgm:spPr/>
    </dgm:pt>
    <dgm:pt modelId="{59D6EEAA-7454-41AC-825A-5B50C28631BF}" type="pres">
      <dgm:prSet presAssocID="{1EF5B4DC-15B3-4F81-8FF2-40B2E18F01C1}" presName="conn2-1" presStyleLbl="parChTrans1D2" presStyleIdx="0" presStyleCnt="3"/>
      <dgm:spPr/>
    </dgm:pt>
    <dgm:pt modelId="{5381F7B2-A51C-47A1-84FC-79EAC4425E40}" type="pres">
      <dgm:prSet presAssocID="{1EF5B4DC-15B3-4F81-8FF2-40B2E18F01C1}" presName="connTx" presStyleLbl="parChTrans1D2" presStyleIdx="0" presStyleCnt="3"/>
      <dgm:spPr/>
    </dgm:pt>
    <dgm:pt modelId="{5BAE03F7-C01D-45EB-9F5A-88A0DFFD74CA}" type="pres">
      <dgm:prSet presAssocID="{080729E4-AF66-47DA-AB3C-444DFCE3D7D5}" presName="root2" presStyleCnt="0"/>
      <dgm:spPr/>
    </dgm:pt>
    <dgm:pt modelId="{3DE8C9D7-248F-4FF5-BC7A-5FC3B7E113F8}" type="pres">
      <dgm:prSet presAssocID="{080729E4-AF66-47DA-AB3C-444DFCE3D7D5}" presName="LevelTwoTextNode" presStyleLbl="node2" presStyleIdx="0" presStyleCnt="3">
        <dgm:presLayoutVars>
          <dgm:chPref val="3"/>
        </dgm:presLayoutVars>
      </dgm:prSet>
      <dgm:spPr/>
    </dgm:pt>
    <dgm:pt modelId="{30A6A4F4-FD23-4954-9A31-EAD1411CD161}" type="pres">
      <dgm:prSet presAssocID="{080729E4-AF66-47DA-AB3C-444DFCE3D7D5}" presName="level3hierChild" presStyleCnt="0"/>
      <dgm:spPr/>
    </dgm:pt>
    <dgm:pt modelId="{4A87C4EA-511A-428B-A2C9-793369021954}" type="pres">
      <dgm:prSet presAssocID="{BCBB9299-17F1-4081-9146-E85E89ADEC9E}" presName="conn2-1" presStyleLbl="parChTrans1D3" presStyleIdx="0" presStyleCnt="5"/>
      <dgm:spPr/>
    </dgm:pt>
    <dgm:pt modelId="{41C7D548-ACF4-4308-BE6E-EA01B208BE2A}" type="pres">
      <dgm:prSet presAssocID="{BCBB9299-17F1-4081-9146-E85E89ADEC9E}" presName="connTx" presStyleLbl="parChTrans1D3" presStyleIdx="0" presStyleCnt="5"/>
      <dgm:spPr/>
    </dgm:pt>
    <dgm:pt modelId="{0127C551-28F6-4EE7-902A-72D4423E3A64}" type="pres">
      <dgm:prSet presAssocID="{7353948F-E35D-4A91-99B4-5534B5229216}" presName="root2" presStyleCnt="0"/>
      <dgm:spPr/>
    </dgm:pt>
    <dgm:pt modelId="{954CAD83-4581-47B6-AD11-62D478AA691A}" type="pres">
      <dgm:prSet presAssocID="{7353948F-E35D-4A91-99B4-5534B5229216}" presName="LevelTwoTextNode" presStyleLbl="node3" presStyleIdx="0" presStyleCnt="5" custScaleX="196523">
        <dgm:presLayoutVars>
          <dgm:chPref val="3"/>
        </dgm:presLayoutVars>
      </dgm:prSet>
      <dgm:spPr/>
    </dgm:pt>
    <dgm:pt modelId="{411EED41-FF42-4034-AFB9-4A72D81F7702}" type="pres">
      <dgm:prSet presAssocID="{7353948F-E35D-4A91-99B4-5534B5229216}" presName="level3hierChild" presStyleCnt="0"/>
      <dgm:spPr/>
    </dgm:pt>
    <dgm:pt modelId="{97478FB2-C509-4456-AE11-C3E0280BC832}" type="pres">
      <dgm:prSet presAssocID="{83DF2FA4-E7C2-4D2C-8748-997C55805ACF}" presName="conn2-1" presStyleLbl="parChTrans1D2" presStyleIdx="1" presStyleCnt="3"/>
      <dgm:spPr/>
    </dgm:pt>
    <dgm:pt modelId="{DD69888A-4035-486C-908E-4392A854A3C3}" type="pres">
      <dgm:prSet presAssocID="{83DF2FA4-E7C2-4D2C-8748-997C55805ACF}" presName="connTx" presStyleLbl="parChTrans1D2" presStyleIdx="1" presStyleCnt="3"/>
      <dgm:spPr/>
    </dgm:pt>
    <dgm:pt modelId="{B1B2EA4F-D774-4569-AD1C-3E0EFE02D3EC}" type="pres">
      <dgm:prSet presAssocID="{9C1D4FD9-E2FF-44E1-8ACD-92ED3636D93B}" presName="root2" presStyleCnt="0"/>
      <dgm:spPr/>
    </dgm:pt>
    <dgm:pt modelId="{8533FEF8-F82C-4E1E-BCF9-66399532FBD8}" type="pres">
      <dgm:prSet presAssocID="{9C1D4FD9-E2FF-44E1-8ACD-92ED3636D93B}" presName="LevelTwoTextNode" presStyleLbl="node2" presStyleIdx="1" presStyleCnt="3">
        <dgm:presLayoutVars>
          <dgm:chPref val="3"/>
        </dgm:presLayoutVars>
      </dgm:prSet>
      <dgm:spPr/>
    </dgm:pt>
    <dgm:pt modelId="{63C90C4F-C939-4E72-98E8-B54A9192B295}" type="pres">
      <dgm:prSet presAssocID="{9C1D4FD9-E2FF-44E1-8ACD-92ED3636D93B}" presName="level3hierChild" presStyleCnt="0"/>
      <dgm:spPr/>
    </dgm:pt>
    <dgm:pt modelId="{3EE4C9C9-C557-4E1E-8D91-6034F6B17FC1}" type="pres">
      <dgm:prSet presAssocID="{BD929582-EC55-457D-82C9-FD462062DCB9}" presName="conn2-1" presStyleLbl="parChTrans1D3" presStyleIdx="1" presStyleCnt="5"/>
      <dgm:spPr/>
    </dgm:pt>
    <dgm:pt modelId="{318DCABB-CC34-4DD4-80C3-DEC0408A9AE5}" type="pres">
      <dgm:prSet presAssocID="{BD929582-EC55-457D-82C9-FD462062DCB9}" presName="connTx" presStyleLbl="parChTrans1D3" presStyleIdx="1" presStyleCnt="5"/>
      <dgm:spPr/>
    </dgm:pt>
    <dgm:pt modelId="{88EEC02C-9140-44DE-9A9F-6BE897048EF9}" type="pres">
      <dgm:prSet presAssocID="{A1AB712C-3934-4CD0-8488-28AE1507608B}" presName="root2" presStyleCnt="0"/>
      <dgm:spPr/>
    </dgm:pt>
    <dgm:pt modelId="{DF3827C2-184D-42DD-A578-38B5A8FF5FDF}" type="pres">
      <dgm:prSet presAssocID="{A1AB712C-3934-4CD0-8488-28AE1507608B}" presName="LevelTwoTextNode" presStyleLbl="node3" presStyleIdx="1" presStyleCnt="5">
        <dgm:presLayoutVars>
          <dgm:chPref val="3"/>
        </dgm:presLayoutVars>
      </dgm:prSet>
      <dgm:spPr/>
    </dgm:pt>
    <dgm:pt modelId="{5B848533-F9F2-44C1-8FAF-C24BD7DC49BA}" type="pres">
      <dgm:prSet presAssocID="{A1AB712C-3934-4CD0-8488-28AE1507608B}" presName="level3hierChild" presStyleCnt="0"/>
      <dgm:spPr/>
    </dgm:pt>
    <dgm:pt modelId="{2ECF7A51-26B5-4B46-A2F5-BD5B31F7BB56}" type="pres">
      <dgm:prSet presAssocID="{DD153148-953A-49E2-B00F-03CA05CF1EB3}" presName="conn2-1" presStyleLbl="parChTrans1D4" presStyleIdx="0" presStyleCnt="1"/>
      <dgm:spPr/>
    </dgm:pt>
    <dgm:pt modelId="{901CA962-4DCA-4BED-BCB2-027C13285DB5}" type="pres">
      <dgm:prSet presAssocID="{DD153148-953A-49E2-B00F-03CA05CF1EB3}" presName="connTx" presStyleLbl="parChTrans1D4" presStyleIdx="0" presStyleCnt="1"/>
      <dgm:spPr/>
    </dgm:pt>
    <dgm:pt modelId="{191B97A7-705E-4697-B602-481555A1986C}" type="pres">
      <dgm:prSet presAssocID="{9E2C245A-67A4-4D32-9331-BE3C12451ECA}" presName="root2" presStyleCnt="0"/>
      <dgm:spPr/>
    </dgm:pt>
    <dgm:pt modelId="{1173C7E4-7D6C-4926-9824-D0C808AB4501}" type="pres">
      <dgm:prSet presAssocID="{9E2C245A-67A4-4D32-9331-BE3C12451ECA}" presName="LevelTwoTextNode" presStyleLbl="node4" presStyleIdx="0" presStyleCnt="1">
        <dgm:presLayoutVars>
          <dgm:chPref val="3"/>
        </dgm:presLayoutVars>
      </dgm:prSet>
      <dgm:spPr/>
    </dgm:pt>
    <dgm:pt modelId="{99AE263E-A02E-4A42-83AD-8A2F0BD6B5F8}" type="pres">
      <dgm:prSet presAssocID="{9E2C245A-67A4-4D32-9331-BE3C12451ECA}" presName="level3hierChild" presStyleCnt="0"/>
      <dgm:spPr/>
    </dgm:pt>
    <dgm:pt modelId="{237CCD86-A663-4004-B226-85AC2F56B776}" type="pres">
      <dgm:prSet presAssocID="{B4A9DE9C-C1F1-4E42-93DC-7916591FC668}" presName="conn2-1" presStyleLbl="parChTrans1D3" presStyleIdx="2" presStyleCnt="5"/>
      <dgm:spPr/>
    </dgm:pt>
    <dgm:pt modelId="{5283307F-0663-4370-A271-87961ABACE5D}" type="pres">
      <dgm:prSet presAssocID="{B4A9DE9C-C1F1-4E42-93DC-7916591FC668}" presName="connTx" presStyleLbl="parChTrans1D3" presStyleIdx="2" presStyleCnt="5"/>
      <dgm:spPr/>
    </dgm:pt>
    <dgm:pt modelId="{76514854-D465-4ABB-845D-A160FDAED826}" type="pres">
      <dgm:prSet presAssocID="{5B0D72A9-4075-4ED5-A7D8-B311B639CD70}" presName="root2" presStyleCnt="0"/>
      <dgm:spPr/>
    </dgm:pt>
    <dgm:pt modelId="{B46B2B72-0324-44CF-AD10-E301337FFB74}" type="pres">
      <dgm:prSet presAssocID="{5B0D72A9-4075-4ED5-A7D8-B311B639CD70}" presName="LevelTwoTextNode" presStyleLbl="node3" presStyleIdx="2" presStyleCnt="5">
        <dgm:presLayoutVars>
          <dgm:chPref val="3"/>
        </dgm:presLayoutVars>
      </dgm:prSet>
      <dgm:spPr/>
    </dgm:pt>
    <dgm:pt modelId="{E717ED48-6FA4-4F11-892E-AFDE76949041}" type="pres">
      <dgm:prSet presAssocID="{5B0D72A9-4075-4ED5-A7D8-B311B639CD70}" presName="level3hierChild" presStyleCnt="0"/>
      <dgm:spPr/>
    </dgm:pt>
    <dgm:pt modelId="{5C7D822E-0C95-4887-A5DC-533E6402948B}" type="pres">
      <dgm:prSet presAssocID="{EC50C105-C185-46EB-AED5-A2622F7F7AE1}" presName="conn2-1" presStyleLbl="parChTrans1D2" presStyleIdx="2" presStyleCnt="3"/>
      <dgm:spPr/>
    </dgm:pt>
    <dgm:pt modelId="{65469D9F-58F7-46A5-8456-E10A19B8D45A}" type="pres">
      <dgm:prSet presAssocID="{EC50C105-C185-46EB-AED5-A2622F7F7AE1}" presName="connTx" presStyleLbl="parChTrans1D2" presStyleIdx="2" presStyleCnt="3"/>
      <dgm:spPr/>
    </dgm:pt>
    <dgm:pt modelId="{DF761D9F-EAF0-4BA8-BE49-F8AF18B97FD8}" type="pres">
      <dgm:prSet presAssocID="{1C2D7C95-40AF-484F-A4A2-6F156E20FA89}" presName="root2" presStyleCnt="0"/>
      <dgm:spPr/>
    </dgm:pt>
    <dgm:pt modelId="{8F45BFFF-74DD-4B6A-B94E-A019909B62C7}" type="pres">
      <dgm:prSet presAssocID="{1C2D7C95-40AF-484F-A4A2-6F156E20FA89}" presName="LevelTwoTextNode" presStyleLbl="node2" presStyleIdx="2" presStyleCnt="3">
        <dgm:presLayoutVars>
          <dgm:chPref val="3"/>
        </dgm:presLayoutVars>
      </dgm:prSet>
      <dgm:spPr/>
    </dgm:pt>
    <dgm:pt modelId="{9CFE3CF0-4DF5-437A-9D2B-EB2DD1796ED3}" type="pres">
      <dgm:prSet presAssocID="{1C2D7C95-40AF-484F-A4A2-6F156E20FA89}" presName="level3hierChild" presStyleCnt="0"/>
      <dgm:spPr/>
    </dgm:pt>
    <dgm:pt modelId="{DB477465-C1D2-4BEE-8B4E-8B3D98979663}" type="pres">
      <dgm:prSet presAssocID="{6D9C67DC-4FB8-4B83-ADE1-00FC35CC7890}" presName="conn2-1" presStyleLbl="parChTrans1D3" presStyleIdx="3" presStyleCnt="5"/>
      <dgm:spPr/>
    </dgm:pt>
    <dgm:pt modelId="{5999724C-D862-4206-AB63-B4E69B343ADF}" type="pres">
      <dgm:prSet presAssocID="{6D9C67DC-4FB8-4B83-ADE1-00FC35CC7890}" presName="connTx" presStyleLbl="parChTrans1D3" presStyleIdx="3" presStyleCnt="5"/>
      <dgm:spPr/>
    </dgm:pt>
    <dgm:pt modelId="{402471A6-3635-462F-8F48-42A036C104A1}" type="pres">
      <dgm:prSet presAssocID="{4C74F774-A5F2-40E8-B147-E1997F2BFB02}" presName="root2" presStyleCnt="0"/>
      <dgm:spPr/>
    </dgm:pt>
    <dgm:pt modelId="{3759834B-1988-417D-B62F-DFFDCD2F412A}" type="pres">
      <dgm:prSet presAssocID="{4C74F774-A5F2-40E8-B147-E1997F2BFB02}" presName="LevelTwoTextNode" presStyleLbl="node3" presStyleIdx="3" presStyleCnt="5">
        <dgm:presLayoutVars>
          <dgm:chPref val="3"/>
        </dgm:presLayoutVars>
      </dgm:prSet>
      <dgm:spPr/>
    </dgm:pt>
    <dgm:pt modelId="{383A228E-5FB7-4873-8DD4-5CFE46C588F8}" type="pres">
      <dgm:prSet presAssocID="{4C74F774-A5F2-40E8-B147-E1997F2BFB02}" presName="level3hierChild" presStyleCnt="0"/>
      <dgm:spPr/>
    </dgm:pt>
    <dgm:pt modelId="{5E2583FF-EA72-4460-A24A-202B9C7E8498}" type="pres">
      <dgm:prSet presAssocID="{FCD17DAB-6037-4258-BFB4-E6D9762E49D6}" presName="conn2-1" presStyleLbl="parChTrans1D3" presStyleIdx="4" presStyleCnt="5"/>
      <dgm:spPr/>
    </dgm:pt>
    <dgm:pt modelId="{F919A99F-C075-40E4-B59C-E3325B745574}" type="pres">
      <dgm:prSet presAssocID="{FCD17DAB-6037-4258-BFB4-E6D9762E49D6}" presName="connTx" presStyleLbl="parChTrans1D3" presStyleIdx="4" presStyleCnt="5"/>
      <dgm:spPr/>
    </dgm:pt>
    <dgm:pt modelId="{C74527A3-E6C2-4C42-AF38-921498AA93F9}" type="pres">
      <dgm:prSet presAssocID="{0AFDA342-DFF5-4D55-B56B-DADC4FE45473}" presName="root2" presStyleCnt="0"/>
      <dgm:spPr/>
    </dgm:pt>
    <dgm:pt modelId="{41CF3BE7-1403-45C3-A0E3-7514434FA8AB}" type="pres">
      <dgm:prSet presAssocID="{0AFDA342-DFF5-4D55-B56B-DADC4FE45473}" presName="LevelTwoTextNode" presStyleLbl="node3" presStyleIdx="4" presStyleCnt="5" custScaleX="134613">
        <dgm:presLayoutVars>
          <dgm:chPref val="3"/>
        </dgm:presLayoutVars>
      </dgm:prSet>
      <dgm:spPr/>
    </dgm:pt>
    <dgm:pt modelId="{0235F80C-37C4-4CC6-AB26-D360BF9C0E66}" type="pres">
      <dgm:prSet presAssocID="{0AFDA342-DFF5-4D55-B56B-DADC4FE45473}" presName="level3hierChild" presStyleCnt="0"/>
      <dgm:spPr/>
    </dgm:pt>
  </dgm:ptLst>
  <dgm:cxnLst>
    <dgm:cxn modelId="{AE1C8B8D-B286-42C1-BD4C-DEA11143DB53}" srcId="{080729E4-AF66-47DA-AB3C-444DFCE3D7D5}" destId="{7353948F-E35D-4A91-99B4-5534B5229216}" srcOrd="0" destOrd="0" parTransId="{BCBB9299-17F1-4081-9146-E85E89ADEC9E}" sibTransId="{6677993A-E39B-42A5-8C79-94436E9C73CD}"/>
    <dgm:cxn modelId="{3ABEC323-8AE9-4B50-B779-B2ED3632487A}" type="presOf" srcId="{7353948F-E35D-4A91-99B4-5534B5229216}" destId="{954CAD83-4581-47B6-AD11-62D478AA691A}" srcOrd="0" destOrd="0" presId="urn:microsoft.com/office/officeart/2008/layout/HorizontalMultiLevelHierarchy"/>
    <dgm:cxn modelId="{1D5BBF66-DF69-4FAD-8DC0-E6A34609114D}" type="presOf" srcId="{4C74F774-A5F2-40E8-B147-E1997F2BFB02}" destId="{3759834B-1988-417D-B62F-DFFDCD2F412A}" srcOrd="0" destOrd="0" presId="urn:microsoft.com/office/officeart/2008/layout/HorizontalMultiLevelHierarchy"/>
    <dgm:cxn modelId="{2B575C6C-130B-4960-AB06-32BC6416012D}" type="presOf" srcId="{FCD17DAB-6037-4258-BFB4-E6D9762E49D6}" destId="{F919A99F-C075-40E4-B59C-E3325B745574}" srcOrd="1" destOrd="0" presId="urn:microsoft.com/office/officeart/2008/layout/HorizontalMultiLevelHierarchy"/>
    <dgm:cxn modelId="{E18BE6BC-32EF-4E41-B3D1-30EFA89DA4EF}" type="presOf" srcId="{BD929582-EC55-457D-82C9-FD462062DCB9}" destId="{3EE4C9C9-C557-4E1E-8D91-6034F6B17FC1}" srcOrd="0" destOrd="0" presId="urn:microsoft.com/office/officeart/2008/layout/HorizontalMultiLevelHierarchy"/>
    <dgm:cxn modelId="{93DFB4B0-0932-4DDF-A2EB-C41B1FD6F967}" type="presOf" srcId="{BCBB9299-17F1-4081-9146-E85E89ADEC9E}" destId="{41C7D548-ACF4-4308-BE6E-EA01B208BE2A}" srcOrd="1" destOrd="0" presId="urn:microsoft.com/office/officeart/2008/layout/HorizontalMultiLevelHierarchy"/>
    <dgm:cxn modelId="{225DEA76-89FC-4CDA-86BA-98E7E2C4BC33}" type="presOf" srcId="{B4A9DE9C-C1F1-4E42-93DC-7916591FC668}" destId="{237CCD86-A663-4004-B226-85AC2F56B776}" srcOrd="0" destOrd="0" presId="urn:microsoft.com/office/officeart/2008/layout/HorizontalMultiLevelHierarchy"/>
    <dgm:cxn modelId="{0565EFEB-EAA6-4BB3-824D-9C8AA5E46AD1}" type="presOf" srcId="{A1AB712C-3934-4CD0-8488-28AE1507608B}" destId="{DF3827C2-184D-42DD-A578-38B5A8FF5FDF}" srcOrd="0" destOrd="0" presId="urn:microsoft.com/office/officeart/2008/layout/HorizontalMultiLevelHierarchy"/>
    <dgm:cxn modelId="{680D2036-9333-4893-A0C8-E9CD10117F57}" type="presOf" srcId="{9C1D4FD9-E2FF-44E1-8ACD-92ED3636D93B}" destId="{8533FEF8-F82C-4E1E-BCF9-66399532FBD8}" srcOrd="0" destOrd="0" presId="urn:microsoft.com/office/officeart/2008/layout/HorizontalMultiLevelHierarchy"/>
    <dgm:cxn modelId="{BA7765EA-3F01-457A-8601-F9E3D782E612}" type="presOf" srcId="{DD153148-953A-49E2-B00F-03CA05CF1EB3}" destId="{2ECF7A51-26B5-4B46-A2F5-BD5B31F7BB56}" srcOrd="0" destOrd="0" presId="urn:microsoft.com/office/officeart/2008/layout/HorizontalMultiLevelHierarchy"/>
    <dgm:cxn modelId="{8D2F625F-4697-434B-9D78-DEAC7492A114}" type="presOf" srcId="{9E2C245A-67A4-4D32-9331-BE3C12451ECA}" destId="{1173C7E4-7D6C-4926-9824-D0C808AB4501}" srcOrd="0" destOrd="0" presId="urn:microsoft.com/office/officeart/2008/layout/HorizontalMultiLevelHierarchy"/>
    <dgm:cxn modelId="{689FB7FF-ABD4-4B97-9AAA-DCF917C65881}" type="presOf" srcId="{83DF2FA4-E7C2-4D2C-8748-997C55805ACF}" destId="{DD69888A-4035-486C-908E-4392A854A3C3}" srcOrd="1" destOrd="0" presId="urn:microsoft.com/office/officeart/2008/layout/HorizontalMultiLevelHierarchy"/>
    <dgm:cxn modelId="{5ADA4BC7-1CD9-4AD2-8FBA-2E6C2D3ABD9D}" type="presOf" srcId="{DD153148-953A-49E2-B00F-03CA05CF1EB3}" destId="{901CA962-4DCA-4BED-BCB2-027C13285DB5}" srcOrd="1" destOrd="0" presId="urn:microsoft.com/office/officeart/2008/layout/HorizontalMultiLevelHierarchy"/>
    <dgm:cxn modelId="{14334AEB-A3DB-42DB-A4E4-1587208E2352}" srcId="{9C1D4FD9-E2FF-44E1-8ACD-92ED3636D93B}" destId="{A1AB712C-3934-4CD0-8488-28AE1507608B}" srcOrd="0" destOrd="0" parTransId="{BD929582-EC55-457D-82C9-FD462062DCB9}" sibTransId="{2393569F-DB08-4519-9D49-4EDA1F651D3D}"/>
    <dgm:cxn modelId="{A03A374E-64A4-47D4-B944-9D7E39495908}" type="presOf" srcId="{B4A9DE9C-C1F1-4E42-93DC-7916591FC668}" destId="{5283307F-0663-4370-A271-87961ABACE5D}" srcOrd="1" destOrd="0" presId="urn:microsoft.com/office/officeart/2008/layout/HorizontalMultiLevelHierarchy"/>
    <dgm:cxn modelId="{1E775C04-3B08-4855-B9A3-B924FF1AF2F7}" type="presOf" srcId="{1C2D7C95-40AF-484F-A4A2-6F156E20FA89}" destId="{8F45BFFF-74DD-4B6A-B94E-A019909B62C7}" srcOrd="0" destOrd="0" presId="urn:microsoft.com/office/officeart/2008/layout/HorizontalMultiLevelHierarchy"/>
    <dgm:cxn modelId="{64A5C333-3ADB-487A-A208-2F73895913DF}" srcId="{1C2D7C95-40AF-484F-A4A2-6F156E20FA89}" destId="{0AFDA342-DFF5-4D55-B56B-DADC4FE45473}" srcOrd="1" destOrd="0" parTransId="{FCD17DAB-6037-4258-BFB4-E6D9762E49D6}" sibTransId="{F962D365-5467-44D4-9BDE-504FFC2BF697}"/>
    <dgm:cxn modelId="{713A6C21-FD59-45D4-BC94-2E36F089C3B7}" type="presOf" srcId="{113AB514-BA9B-47E8-A971-5D3293FC9F88}" destId="{F5F8E55F-4900-4272-8729-0077DD32903A}" srcOrd="0" destOrd="0" presId="urn:microsoft.com/office/officeart/2008/layout/HorizontalMultiLevelHierarchy"/>
    <dgm:cxn modelId="{50924E60-0760-4738-9C06-95723A3D26E0}" type="presOf" srcId="{BCBB9299-17F1-4081-9146-E85E89ADEC9E}" destId="{4A87C4EA-511A-428B-A2C9-793369021954}" srcOrd="0" destOrd="0" presId="urn:microsoft.com/office/officeart/2008/layout/HorizontalMultiLevelHierarchy"/>
    <dgm:cxn modelId="{196B394E-139B-4CBA-8406-46B48E3F8A4D}" type="presOf" srcId="{080729E4-AF66-47DA-AB3C-444DFCE3D7D5}" destId="{3DE8C9D7-248F-4FF5-BC7A-5FC3B7E113F8}" srcOrd="0" destOrd="0" presId="urn:microsoft.com/office/officeart/2008/layout/HorizontalMultiLevelHierarchy"/>
    <dgm:cxn modelId="{35FC5841-67DF-4769-823C-329766A4DE05}" type="presOf" srcId="{EC50C105-C185-46EB-AED5-A2622F7F7AE1}" destId="{5C7D822E-0C95-4887-A5DC-533E6402948B}" srcOrd="0" destOrd="0" presId="urn:microsoft.com/office/officeart/2008/layout/HorizontalMultiLevelHierarchy"/>
    <dgm:cxn modelId="{C5C154AF-3911-47E3-A2E8-70908C710DEF}" type="presOf" srcId="{32C57521-0236-4CDE-A443-40E8C328DEAA}" destId="{F3372DED-AEFD-47EA-8C81-A11837456BD5}" srcOrd="0" destOrd="0" presId="urn:microsoft.com/office/officeart/2008/layout/HorizontalMultiLevelHierarchy"/>
    <dgm:cxn modelId="{886C623B-1C7B-4DC1-99D9-5577380D0E0F}" srcId="{1C2D7C95-40AF-484F-A4A2-6F156E20FA89}" destId="{4C74F774-A5F2-40E8-B147-E1997F2BFB02}" srcOrd="0" destOrd="0" parTransId="{6D9C67DC-4FB8-4B83-ADE1-00FC35CC7890}" sibTransId="{B738AA22-B1BD-435E-8858-0691CC5A87C0}"/>
    <dgm:cxn modelId="{0370E4F6-C959-4BE1-B6AF-72FB604989F6}" type="presOf" srcId="{FCD17DAB-6037-4258-BFB4-E6D9762E49D6}" destId="{5E2583FF-EA72-4460-A24A-202B9C7E8498}" srcOrd="0" destOrd="0" presId="urn:microsoft.com/office/officeart/2008/layout/HorizontalMultiLevelHierarchy"/>
    <dgm:cxn modelId="{1AD211DD-0753-4053-9A36-F259D307257D}" type="presOf" srcId="{6D9C67DC-4FB8-4B83-ADE1-00FC35CC7890}" destId="{DB477465-C1D2-4BEE-8B4E-8B3D98979663}" srcOrd="0" destOrd="0" presId="urn:microsoft.com/office/officeart/2008/layout/HorizontalMultiLevelHierarchy"/>
    <dgm:cxn modelId="{DBD8024C-2A17-4D94-B9C8-5CCA03C78CFE}" srcId="{32C57521-0236-4CDE-A443-40E8C328DEAA}" destId="{113AB514-BA9B-47E8-A971-5D3293FC9F88}" srcOrd="0" destOrd="0" parTransId="{78067E0F-9748-4B08-BD9E-61C09DA339A9}" sibTransId="{213EC6AD-FD8B-4C36-BCDB-76B732A72C2E}"/>
    <dgm:cxn modelId="{80885CB4-5B9A-455A-8593-0630C848F6B3}" srcId="{113AB514-BA9B-47E8-A971-5D3293FC9F88}" destId="{1C2D7C95-40AF-484F-A4A2-6F156E20FA89}" srcOrd="2" destOrd="0" parTransId="{EC50C105-C185-46EB-AED5-A2622F7F7AE1}" sibTransId="{6C3B09BC-062F-4DC6-9F4D-A0D4FDFC6EE1}"/>
    <dgm:cxn modelId="{B9D07F3F-C84A-44F5-AD69-3AF7ADB9AAF2}" type="presOf" srcId="{0AFDA342-DFF5-4D55-B56B-DADC4FE45473}" destId="{41CF3BE7-1403-45C3-A0E3-7514434FA8AB}" srcOrd="0" destOrd="0" presId="urn:microsoft.com/office/officeart/2008/layout/HorizontalMultiLevelHierarchy"/>
    <dgm:cxn modelId="{91F1B200-9CFD-47A8-9A4E-9D81E697A9E9}" type="presOf" srcId="{EC50C105-C185-46EB-AED5-A2622F7F7AE1}" destId="{65469D9F-58F7-46A5-8456-E10A19B8D45A}" srcOrd="1" destOrd="0" presId="urn:microsoft.com/office/officeart/2008/layout/HorizontalMultiLevelHierarchy"/>
    <dgm:cxn modelId="{185E0C26-C6DF-4AEB-B087-DE63953FA26B}" type="presOf" srcId="{83DF2FA4-E7C2-4D2C-8748-997C55805ACF}" destId="{97478FB2-C509-4456-AE11-C3E0280BC832}" srcOrd="0" destOrd="0" presId="urn:microsoft.com/office/officeart/2008/layout/HorizontalMultiLevelHierarchy"/>
    <dgm:cxn modelId="{62FA1F53-82E1-4653-8E01-46285F6A3C47}" type="presOf" srcId="{BD929582-EC55-457D-82C9-FD462062DCB9}" destId="{318DCABB-CC34-4DD4-80C3-DEC0408A9AE5}" srcOrd="1" destOrd="0" presId="urn:microsoft.com/office/officeart/2008/layout/HorizontalMultiLevelHierarchy"/>
    <dgm:cxn modelId="{307C34FC-C5DA-4F85-8A8D-E51FDADDCD62}" srcId="{113AB514-BA9B-47E8-A971-5D3293FC9F88}" destId="{9C1D4FD9-E2FF-44E1-8ACD-92ED3636D93B}" srcOrd="1" destOrd="0" parTransId="{83DF2FA4-E7C2-4D2C-8748-997C55805ACF}" sibTransId="{D31D2E1E-8F45-4D62-AE7E-B3BE2DC7A50E}"/>
    <dgm:cxn modelId="{0DED4C9C-0F80-4050-A5FB-79E79F4D2C37}" type="presOf" srcId="{5B0D72A9-4075-4ED5-A7D8-B311B639CD70}" destId="{B46B2B72-0324-44CF-AD10-E301337FFB74}" srcOrd="0" destOrd="0" presId="urn:microsoft.com/office/officeart/2008/layout/HorizontalMultiLevelHierarchy"/>
    <dgm:cxn modelId="{43AAE769-B1C9-4BD6-932E-F84B7A7DE184}" type="presOf" srcId="{6D9C67DC-4FB8-4B83-ADE1-00FC35CC7890}" destId="{5999724C-D862-4206-AB63-B4E69B343ADF}" srcOrd="1" destOrd="0" presId="urn:microsoft.com/office/officeart/2008/layout/HorizontalMultiLevelHierarchy"/>
    <dgm:cxn modelId="{FFC15E8B-4F47-4208-B442-49B9D9DBE425}" srcId="{A1AB712C-3934-4CD0-8488-28AE1507608B}" destId="{9E2C245A-67A4-4D32-9331-BE3C12451ECA}" srcOrd="0" destOrd="0" parTransId="{DD153148-953A-49E2-B00F-03CA05CF1EB3}" sibTransId="{78F4CC0B-5C19-4984-A364-606E52996A9A}"/>
    <dgm:cxn modelId="{7CBCDC7B-2EE2-4FA0-BF9D-710706EBEA6A}" type="presOf" srcId="{1EF5B4DC-15B3-4F81-8FF2-40B2E18F01C1}" destId="{59D6EEAA-7454-41AC-825A-5B50C28631BF}" srcOrd="0" destOrd="0" presId="urn:microsoft.com/office/officeart/2008/layout/HorizontalMultiLevelHierarchy"/>
    <dgm:cxn modelId="{181F0068-9DE7-4818-BAE2-F507A57EC72F}" srcId="{113AB514-BA9B-47E8-A971-5D3293FC9F88}" destId="{080729E4-AF66-47DA-AB3C-444DFCE3D7D5}" srcOrd="0" destOrd="0" parTransId="{1EF5B4DC-15B3-4F81-8FF2-40B2E18F01C1}" sibTransId="{562F2F8B-F82A-4792-902D-D94F5BDF876A}"/>
    <dgm:cxn modelId="{691E079B-328F-4799-B848-62BD25B60A84}" srcId="{9C1D4FD9-E2FF-44E1-8ACD-92ED3636D93B}" destId="{5B0D72A9-4075-4ED5-A7D8-B311B639CD70}" srcOrd="1" destOrd="0" parTransId="{B4A9DE9C-C1F1-4E42-93DC-7916591FC668}" sibTransId="{D25200B1-7BD7-4DCC-BC3F-5D86581C5FB2}"/>
    <dgm:cxn modelId="{83107D86-CDED-4827-92DF-49A4C1EB262A}" type="presOf" srcId="{1EF5B4DC-15B3-4F81-8FF2-40B2E18F01C1}" destId="{5381F7B2-A51C-47A1-84FC-79EAC4425E40}" srcOrd="1" destOrd="0" presId="urn:microsoft.com/office/officeart/2008/layout/HorizontalMultiLevelHierarchy"/>
    <dgm:cxn modelId="{10D0C6D8-186B-4F72-8310-5BE817D99F7A}" type="presParOf" srcId="{F3372DED-AEFD-47EA-8C81-A11837456BD5}" destId="{4CC13567-6734-4845-9571-9C6FB29AB11C}" srcOrd="0" destOrd="0" presId="urn:microsoft.com/office/officeart/2008/layout/HorizontalMultiLevelHierarchy"/>
    <dgm:cxn modelId="{546E7400-B99A-4887-9152-6B899FB5E988}" type="presParOf" srcId="{4CC13567-6734-4845-9571-9C6FB29AB11C}" destId="{F5F8E55F-4900-4272-8729-0077DD32903A}" srcOrd="0" destOrd="0" presId="urn:microsoft.com/office/officeart/2008/layout/HorizontalMultiLevelHierarchy"/>
    <dgm:cxn modelId="{0C9DF697-1AD5-4139-A6FE-8F666A0BF02A}" type="presParOf" srcId="{4CC13567-6734-4845-9571-9C6FB29AB11C}" destId="{9E3194C8-36CE-4D96-8079-129939511F93}" srcOrd="1" destOrd="0" presId="urn:microsoft.com/office/officeart/2008/layout/HorizontalMultiLevelHierarchy"/>
    <dgm:cxn modelId="{671A2382-D73D-48D2-A714-B59DE49718D4}" type="presParOf" srcId="{9E3194C8-36CE-4D96-8079-129939511F93}" destId="{59D6EEAA-7454-41AC-825A-5B50C28631BF}" srcOrd="0" destOrd="0" presId="urn:microsoft.com/office/officeart/2008/layout/HorizontalMultiLevelHierarchy"/>
    <dgm:cxn modelId="{17E43403-53E2-49E6-8133-C9F276C0F410}" type="presParOf" srcId="{59D6EEAA-7454-41AC-825A-5B50C28631BF}" destId="{5381F7B2-A51C-47A1-84FC-79EAC4425E40}" srcOrd="0" destOrd="0" presId="urn:microsoft.com/office/officeart/2008/layout/HorizontalMultiLevelHierarchy"/>
    <dgm:cxn modelId="{428264DB-3770-4848-A6D5-2AFB2240E6B9}" type="presParOf" srcId="{9E3194C8-36CE-4D96-8079-129939511F93}" destId="{5BAE03F7-C01D-45EB-9F5A-88A0DFFD74CA}" srcOrd="1" destOrd="0" presId="urn:microsoft.com/office/officeart/2008/layout/HorizontalMultiLevelHierarchy"/>
    <dgm:cxn modelId="{BC150F72-8ECA-490A-B955-8208B09DF527}" type="presParOf" srcId="{5BAE03F7-C01D-45EB-9F5A-88A0DFFD74CA}" destId="{3DE8C9D7-248F-4FF5-BC7A-5FC3B7E113F8}" srcOrd="0" destOrd="0" presId="urn:microsoft.com/office/officeart/2008/layout/HorizontalMultiLevelHierarchy"/>
    <dgm:cxn modelId="{6A39D927-E81D-4C1D-B35A-1DA4E1E52D54}" type="presParOf" srcId="{5BAE03F7-C01D-45EB-9F5A-88A0DFFD74CA}" destId="{30A6A4F4-FD23-4954-9A31-EAD1411CD161}" srcOrd="1" destOrd="0" presId="urn:microsoft.com/office/officeart/2008/layout/HorizontalMultiLevelHierarchy"/>
    <dgm:cxn modelId="{A2849F02-1F02-4E59-BA37-9C8AC3DA7D3B}" type="presParOf" srcId="{30A6A4F4-FD23-4954-9A31-EAD1411CD161}" destId="{4A87C4EA-511A-428B-A2C9-793369021954}" srcOrd="0" destOrd="0" presId="urn:microsoft.com/office/officeart/2008/layout/HorizontalMultiLevelHierarchy"/>
    <dgm:cxn modelId="{56229324-783B-45FC-A800-EEE8CA59E21D}" type="presParOf" srcId="{4A87C4EA-511A-428B-A2C9-793369021954}" destId="{41C7D548-ACF4-4308-BE6E-EA01B208BE2A}" srcOrd="0" destOrd="0" presId="urn:microsoft.com/office/officeart/2008/layout/HorizontalMultiLevelHierarchy"/>
    <dgm:cxn modelId="{5B831A2F-3168-4483-B47F-D95A6378CF44}" type="presParOf" srcId="{30A6A4F4-FD23-4954-9A31-EAD1411CD161}" destId="{0127C551-28F6-4EE7-902A-72D4423E3A64}" srcOrd="1" destOrd="0" presId="urn:microsoft.com/office/officeart/2008/layout/HorizontalMultiLevelHierarchy"/>
    <dgm:cxn modelId="{F2F95646-B7F7-4081-977F-D0A77ADBC570}" type="presParOf" srcId="{0127C551-28F6-4EE7-902A-72D4423E3A64}" destId="{954CAD83-4581-47B6-AD11-62D478AA691A}" srcOrd="0" destOrd="0" presId="urn:microsoft.com/office/officeart/2008/layout/HorizontalMultiLevelHierarchy"/>
    <dgm:cxn modelId="{5FA52FDC-3120-4CB7-ACDA-A643E5DF2A95}" type="presParOf" srcId="{0127C551-28F6-4EE7-902A-72D4423E3A64}" destId="{411EED41-FF42-4034-AFB9-4A72D81F7702}" srcOrd="1" destOrd="0" presId="urn:microsoft.com/office/officeart/2008/layout/HorizontalMultiLevelHierarchy"/>
    <dgm:cxn modelId="{0310EDB8-0DDA-4211-9D3C-BD2BEEA8752C}" type="presParOf" srcId="{9E3194C8-36CE-4D96-8079-129939511F93}" destId="{97478FB2-C509-4456-AE11-C3E0280BC832}" srcOrd="2" destOrd="0" presId="urn:microsoft.com/office/officeart/2008/layout/HorizontalMultiLevelHierarchy"/>
    <dgm:cxn modelId="{3AB9E056-C99E-41A3-A525-D2F1EA5100AF}" type="presParOf" srcId="{97478FB2-C509-4456-AE11-C3E0280BC832}" destId="{DD69888A-4035-486C-908E-4392A854A3C3}" srcOrd="0" destOrd="0" presId="urn:microsoft.com/office/officeart/2008/layout/HorizontalMultiLevelHierarchy"/>
    <dgm:cxn modelId="{50F9F7AB-A697-47F4-B19D-E285A76FA80B}" type="presParOf" srcId="{9E3194C8-36CE-4D96-8079-129939511F93}" destId="{B1B2EA4F-D774-4569-AD1C-3E0EFE02D3EC}" srcOrd="3" destOrd="0" presId="urn:microsoft.com/office/officeart/2008/layout/HorizontalMultiLevelHierarchy"/>
    <dgm:cxn modelId="{4F4918AC-C280-4362-A3DA-D384872CD304}" type="presParOf" srcId="{B1B2EA4F-D774-4569-AD1C-3E0EFE02D3EC}" destId="{8533FEF8-F82C-4E1E-BCF9-66399532FBD8}" srcOrd="0" destOrd="0" presId="urn:microsoft.com/office/officeart/2008/layout/HorizontalMultiLevelHierarchy"/>
    <dgm:cxn modelId="{8881EF7E-E7FD-42F8-B033-78A0BFE19B41}" type="presParOf" srcId="{B1B2EA4F-D774-4569-AD1C-3E0EFE02D3EC}" destId="{63C90C4F-C939-4E72-98E8-B54A9192B295}" srcOrd="1" destOrd="0" presId="urn:microsoft.com/office/officeart/2008/layout/HorizontalMultiLevelHierarchy"/>
    <dgm:cxn modelId="{1B636629-255C-490D-AC06-A21673179915}" type="presParOf" srcId="{63C90C4F-C939-4E72-98E8-B54A9192B295}" destId="{3EE4C9C9-C557-4E1E-8D91-6034F6B17FC1}" srcOrd="0" destOrd="0" presId="urn:microsoft.com/office/officeart/2008/layout/HorizontalMultiLevelHierarchy"/>
    <dgm:cxn modelId="{E0480779-1630-4682-A64F-3BA00480CB78}" type="presParOf" srcId="{3EE4C9C9-C557-4E1E-8D91-6034F6B17FC1}" destId="{318DCABB-CC34-4DD4-80C3-DEC0408A9AE5}" srcOrd="0" destOrd="0" presId="urn:microsoft.com/office/officeart/2008/layout/HorizontalMultiLevelHierarchy"/>
    <dgm:cxn modelId="{AB679AF8-452D-41A1-915C-F54C1B9F0B4E}" type="presParOf" srcId="{63C90C4F-C939-4E72-98E8-B54A9192B295}" destId="{88EEC02C-9140-44DE-9A9F-6BE897048EF9}" srcOrd="1" destOrd="0" presId="urn:microsoft.com/office/officeart/2008/layout/HorizontalMultiLevelHierarchy"/>
    <dgm:cxn modelId="{3ACD7239-F4EB-4478-A6EA-E2C41F0209E3}" type="presParOf" srcId="{88EEC02C-9140-44DE-9A9F-6BE897048EF9}" destId="{DF3827C2-184D-42DD-A578-38B5A8FF5FDF}" srcOrd="0" destOrd="0" presId="urn:microsoft.com/office/officeart/2008/layout/HorizontalMultiLevelHierarchy"/>
    <dgm:cxn modelId="{BB8E9D6E-3F0D-4555-9067-4FBC3751C899}" type="presParOf" srcId="{88EEC02C-9140-44DE-9A9F-6BE897048EF9}" destId="{5B848533-F9F2-44C1-8FAF-C24BD7DC49BA}" srcOrd="1" destOrd="0" presId="urn:microsoft.com/office/officeart/2008/layout/HorizontalMultiLevelHierarchy"/>
    <dgm:cxn modelId="{9AA75921-0AC1-474C-A0C7-810B65A42560}" type="presParOf" srcId="{5B848533-F9F2-44C1-8FAF-C24BD7DC49BA}" destId="{2ECF7A51-26B5-4B46-A2F5-BD5B31F7BB56}" srcOrd="0" destOrd="0" presId="urn:microsoft.com/office/officeart/2008/layout/HorizontalMultiLevelHierarchy"/>
    <dgm:cxn modelId="{441F9EB9-F963-4308-973B-D6657DD52391}" type="presParOf" srcId="{2ECF7A51-26B5-4B46-A2F5-BD5B31F7BB56}" destId="{901CA962-4DCA-4BED-BCB2-027C13285DB5}" srcOrd="0" destOrd="0" presId="urn:microsoft.com/office/officeart/2008/layout/HorizontalMultiLevelHierarchy"/>
    <dgm:cxn modelId="{C9A0A067-2E9D-4E26-9166-D9DA721AA318}" type="presParOf" srcId="{5B848533-F9F2-44C1-8FAF-C24BD7DC49BA}" destId="{191B97A7-705E-4697-B602-481555A1986C}" srcOrd="1" destOrd="0" presId="urn:microsoft.com/office/officeart/2008/layout/HorizontalMultiLevelHierarchy"/>
    <dgm:cxn modelId="{0B949227-8BFE-444A-AA95-FA62FF0A29D4}" type="presParOf" srcId="{191B97A7-705E-4697-B602-481555A1986C}" destId="{1173C7E4-7D6C-4926-9824-D0C808AB4501}" srcOrd="0" destOrd="0" presId="urn:microsoft.com/office/officeart/2008/layout/HorizontalMultiLevelHierarchy"/>
    <dgm:cxn modelId="{B44E769A-CCC8-4654-8918-B0C7EC4ACF73}" type="presParOf" srcId="{191B97A7-705E-4697-B602-481555A1986C}" destId="{99AE263E-A02E-4A42-83AD-8A2F0BD6B5F8}" srcOrd="1" destOrd="0" presId="urn:microsoft.com/office/officeart/2008/layout/HorizontalMultiLevelHierarchy"/>
    <dgm:cxn modelId="{E926BCEB-6973-42F4-B8F6-12C19BE18550}" type="presParOf" srcId="{63C90C4F-C939-4E72-98E8-B54A9192B295}" destId="{237CCD86-A663-4004-B226-85AC2F56B776}" srcOrd="2" destOrd="0" presId="urn:microsoft.com/office/officeart/2008/layout/HorizontalMultiLevelHierarchy"/>
    <dgm:cxn modelId="{E3D12B92-F5E9-4FAE-BD55-BFC921FEA14F}" type="presParOf" srcId="{237CCD86-A663-4004-B226-85AC2F56B776}" destId="{5283307F-0663-4370-A271-87961ABACE5D}" srcOrd="0" destOrd="0" presId="urn:microsoft.com/office/officeart/2008/layout/HorizontalMultiLevelHierarchy"/>
    <dgm:cxn modelId="{605E531B-8B47-4E62-9CDA-844BA348C33A}" type="presParOf" srcId="{63C90C4F-C939-4E72-98E8-B54A9192B295}" destId="{76514854-D465-4ABB-845D-A160FDAED826}" srcOrd="3" destOrd="0" presId="urn:microsoft.com/office/officeart/2008/layout/HorizontalMultiLevelHierarchy"/>
    <dgm:cxn modelId="{F71E1C1A-DC02-4995-ADDB-19111078C2BB}" type="presParOf" srcId="{76514854-D465-4ABB-845D-A160FDAED826}" destId="{B46B2B72-0324-44CF-AD10-E301337FFB74}" srcOrd="0" destOrd="0" presId="urn:microsoft.com/office/officeart/2008/layout/HorizontalMultiLevelHierarchy"/>
    <dgm:cxn modelId="{32F7729B-4679-4D68-A6D5-B7536953334C}" type="presParOf" srcId="{76514854-D465-4ABB-845D-A160FDAED826}" destId="{E717ED48-6FA4-4F11-892E-AFDE76949041}" srcOrd="1" destOrd="0" presId="urn:microsoft.com/office/officeart/2008/layout/HorizontalMultiLevelHierarchy"/>
    <dgm:cxn modelId="{4A5A3C2F-6AA1-41EF-9AEF-6733004A8822}" type="presParOf" srcId="{9E3194C8-36CE-4D96-8079-129939511F93}" destId="{5C7D822E-0C95-4887-A5DC-533E6402948B}" srcOrd="4" destOrd="0" presId="urn:microsoft.com/office/officeart/2008/layout/HorizontalMultiLevelHierarchy"/>
    <dgm:cxn modelId="{220B9BD7-A8B1-4B05-AC4D-C290B9FAC32F}" type="presParOf" srcId="{5C7D822E-0C95-4887-A5DC-533E6402948B}" destId="{65469D9F-58F7-46A5-8456-E10A19B8D45A}" srcOrd="0" destOrd="0" presId="urn:microsoft.com/office/officeart/2008/layout/HorizontalMultiLevelHierarchy"/>
    <dgm:cxn modelId="{46882EC5-8524-4300-966B-CDBDC70939BD}" type="presParOf" srcId="{9E3194C8-36CE-4D96-8079-129939511F93}" destId="{DF761D9F-EAF0-4BA8-BE49-F8AF18B97FD8}" srcOrd="5" destOrd="0" presId="urn:microsoft.com/office/officeart/2008/layout/HorizontalMultiLevelHierarchy"/>
    <dgm:cxn modelId="{0601C872-4F25-4282-B00D-3E147BD9796B}" type="presParOf" srcId="{DF761D9F-EAF0-4BA8-BE49-F8AF18B97FD8}" destId="{8F45BFFF-74DD-4B6A-B94E-A019909B62C7}" srcOrd="0" destOrd="0" presId="urn:microsoft.com/office/officeart/2008/layout/HorizontalMultiLevelHierarchy"/>
    <dgm:cxn modelId="{5CBDD778-BFDF-4B39-920D-52D77ACDE71F}" type="presParOf" srcId="{DF761D9F-EAF0-4BA8-BE49-F8AF18B97FD8}" destId="{9CFE3CF0-4DF5-437A-9D2B-EB2DD1796ED3}" srcOrd="1" destOrd="0" presId="urn:microsoft.com/office/officeart/2008/layout/HorizontalMultiLevelHierarchy"/>
    <dgm:cxn modelId="{0470A4D4-777C-4963-9252-9AEC4E97C64C}" type="presParOf" srcId="{9CFE3CF0-4DF5-437A-9D2B-EB2DD1796ED3}" destId="{DB477465-C1D2-4BEE-8B4E-8B3D98979663}" srcOrd="0" destOrd="0" presId="urn:microsoft.com/office/officeart/2008/layout/HorizontalMultiLevelHierarchy"/>
    <dgm:cxn modelId="{C2CBC696-FAAA-48FC-A36E-9B0469A9FC59}" type="presParOf" srcId="{DB477465-C1D2-4BEE-8B4E-8B3D98979663}" destId="{5999724C-D862-4206-AB63-B4E69B343ADF}" srcOrd="0" destOrd="0" presId="urn:microsoft.com/office/officeart/2008/layout/HorizontalMultiLevelHierarchy"/>
    <dgm:cxn modelId="{5FD0C9E2-1224-4B8C-B343-DA5A1FB5412D}" type="presParOf" srcId="{9CFE3CF0-4DF5-437A-9D2B-EB2DD1796ED3}" destId="{402471A6-3635-462F-8F48-42A036C104A1}" srcOrd="1" destOrd="0" presId="urn:microsoft.com/office/officeart/2008/layout/HorizontalMultiLevelHierarchy"/>
    <dgm:cxn modelId="{2F3DFB48-108E-4E15-92FE-BCBFC8771EE7}" type="presParOf" srcId="{402471A6-3635-462F-8F48-42A036C104A1}" destId="{3759834B-1988-417D-B62F-DFFDCD2F412A}" srcOrd="0" destOrd="0" presId="urn:microsoft.com/office/officeart/2008/layout/HorizontalMultiLevelHierarchy"/>
    <dgm:cxn modelId="{41F48F35-00BB-4B68-A690-42EAA0564100}" type="presParOf" srcId="{402471A6-3635-462F-8F48-42A036C104A1}" destId="{383A228E-5FB7-4873-8DD4-5CFE46C588F8}" srcOrd="1" destOrd="0" presId="urn:microsoft.com/office/officeart/2008/layout/HorizontalMultiLevelHierarchy"/>
    <dgm:cxn modelId="{5601C33E-B7F9-495F-BE5B-D3B31D2BADF0}" type="presParOf" srcId="{9CFE3CF0-4DF5-437A-9D2B-EB2DD1796ED3}" destId="{5E2583FF-EA72-4460-A24A-202B9C7E8498}" srcOrd="2" destOrd="0" presId="urn:microsoft.com/office/officeart/2008/layout/HorizontalMultiLevelHierarchy"/>
    <dgm:cxn modelId="{432D86B4-7435-4FDD-B812-FF7FDF8CA767}" type="presParOf" srcId="{5E2583FF-EA72-4460-A24A-202B9C7E8498}" destId="{F919A99F-C075-40E4-B59C-E3325B745574}" srcOrd="0" destOrd="0" presId="urn:microsoft.com/office/officeart/2008/layout/HorizontalMultiLevelHierarchy"/>
    <dgm:cxn modelId="{2F6A31B2-5081-467B-8C79-EB9ADE892CED}" type="presParOf" srcId="{9CFE3CF0-4DF5-437A-9D2B-EB2DD1796ED3}" destId="{C74527A3-E6C2-4C42-AF38-921498AA93F9}" srcOrd="3" destOrd="0" presId="urn:microsoft.com/office/officeart/2008/layout/HorizontalMultiLevelHierarchy"/>
    <dgm:cxn modelId="{FA1482D1-915F-46CE-A2A2-985785AA173E}" type="presParOf" srcId="{C74527A3-E6C2-4C42-AF38-921498AA93F9}" destId="{41CF3BE7-1403-45C3-A0E3-7514434FA8AB}" srcOrd="0" destOrd="0" presId="urn:microsoft.com/office/officeart/2008/layout/HorizontalMultiLevelHierarchy"/>
    <dgm:cxn modelId="{E0E21A6E-05D6-4373-9565-05B781E037A0}" type="presParOf" srcId="{C74527A3-E6C2-4C42-AF38-921498AA93F9}" destId="{0235F80C-37C4-4CC6-AB26-D360BF9C0E6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E8C048-63F4-48B3-B1CD-C6DAA2CC4096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2FA186-65EE-4F48-BC0E-95AA615664CE}">
      <dgm:prSet phldrT="[Text]"/>
      <dgm:spPr/>
      <dgm:t>
        <a:bodyPr/>
        <a:lstStyle/>
        <a:p>
          <a:r>
            <a:rPr lang="en-US" dirty="0"/>
            <a:t>89 MTNL</a:t>
          </a:r>
        </a:p>
      </dgm:t>
    </dgm:pt>
    <dgm:pt modelId="{36132F3C-BB39-44E7-9685-69D5E0418EDA}" type="parTrans" cxnId="{1F74A3D8-C9CA-4792-99F6-85276837B0F0}">
      <dgm:prSet/>
      <dgm:spPr/>
      <dgm:t>
        <a:bodyPr/>
        <a:lstStyle/>
        <a:p>
          <a:endParaRPr lang="en-US"/>
        </a:p>
      </dgm:t>
    </dgm:pt>
    <dgm:pt modelId="{8277E2A1-A8E4-4C6A-AB3E-5BB25F10AD5B}" type="sibTrans" cxnId="{1F74A3D8-C9CA-4792-99F6-85276837B0F0}">
      <dgm:prSet/>
      <dgm:spPr/>
      <dgm:t>
        <a:bodyPr/>
        <a:lstStyle/>
        <a:p>
          <a:endParaRPr lang="en-US"/>
        </a:p>
      </dgm:t>
    </dgm:pt>
    <dgm:pt modelId="{B77DFA19-EC87-4360-A8CF-9A0CC053A8B2}">
      <dgm:prSet phldrT="[Text]"/>
      <dgm:spPr/>
      <dgm:t>
        <a:bodyPr/>
        <a:lstStyle/>
        <a:p>
          <a:r>
            <a:rPr lang="en-US" dirty="0"/>
            <a:t>Delhi and Mumbai</a:t>
          </a:r>
        </a:p>
      </dgm:t>
    </dgm:pt>
    <dgm:pt modelId="{C5CB9533-1B4E-4C77-9E8F-B61D1D6532B1}" type="parTrans" cxnId="{B0107269-3A11-41DB-8F78-873336AB8345}">
      <dgm:prSet/>
      <dgm:spPr/>
      <dgm:t>
        <a:bodyPr/>
        <a:lstStyle/>
        <a:p>
          <a:endParaRPr lang="en-US"/>
        </a:p>
      </dgm:t>
    </dgm:pt>
    <dgm:pt modelId="{A64321A7-B963-4287-AD3A-1E7ACD112059}" type="sibTrans" cxnId="{B0107269-3A11-41DB-8F78-873336AB8345}">
      <dgm:prSet/>
      <dgm:spPr/>
      <dgm:t>
        <a:bodyPr/>
        <a:lstStyle/>
        <a:p>
          <a:endParaRPr lang="en-US"/>
        </a:p>
      </dgm:t>
    </dgm:pt>
    <dgm:pt modelId="{3928848A-1525-437A-99DA-37E6CDB4A15E}">
      <dgm:prSet phldrT="[Text]"/>
      <dgm:spPr/>
      <dgm:t>
        <a:bodyPr/>
        <a:lstStyle/>
        <a:p>
          <a:r>
            <a:rPr lang="en-US" dirty="0"/>
            <a:t>00 BSNL</a:t>
          </a:r>
        </a:p>
      </dgm:t>
    </dgm:pt>
    <dgm:pt modelId="{AA3CF18B-0AB0-4121-A6FC-4DE3CE7734ED}" type="parTrans" cxnId="{C56A7EF4-597E-482F-9064-053F96D53964}">
      <dgm:prSet/>
      <dgm:spPr/>
      <dgm:t>
        <a:bodyPr/>
        <a:lstStyle/>
        <a:p>
          <a:endParaRPr lang="en-US"/>
        </a:p>
      </dgm:t>
    </dgm:pt>
    <dgm:pt modelId="{B4965947-4AC1-4475-8B9F-382E53AA737A}" type="sibTrans" cxnId="{C56A7EF4-597E-482F-9064-053F96D53964}">
      <dgm:prSet/>
      <dgm:spPr/>
      <dgm:t>
        <a:bodyPr/>
        <a:lstStyle/>
        <a:p>
          <a:endParaRPr lang="en-US"/>
        </a:p>
      </dgm:t>
    </dgm:pt>
    <dgm:pt modelId="{E4636D6E-4EE0-4FC1-8C8C-7967D7607C92}">
      <dgm:prSet phldrT="[Text]"/>
      <dgm:spPr/>
      <dgm:t>
        <a:bodyPr/>
        <a:lstStyle/>
        <a:p>
          <a:r>
            <a:rPr lang="en-US" dirty="0"/>
            <a:t>Corporatization of DoT</a:t>
          </a:r>
        </a:p>
      </dgm:t>
    </dgm:pt>
    <dgm:pt modelId="{FCA00C11-5C14-4074-844F-8AED1DA6FE93}" type="parTrans" cxnId="{EADADD63-1939-47FC-8CE6-76AC2DC12B22}">
      <dgm:prSet/>
      <dgm:spPr/>
      <dgm:t>
        <a:bodyPr/>
        <a:lstStyle/>
        <a:p>
          <a:endParaRPr lang="en-US"/>
        </a:p>
      </dgm:t>
    </dgm:pt>
    <dgm:pt modelId="{77764B9C-5901-4F7C-A49F-5455F634F5A6}" type="sibTrans" cxnId="{EADADD63-1939-47FC-8CE6-76AC2DC12B22}">
      <dgm:prSet/>
      <dgm:spPr/>
      <dgm:t>
        <a:bodyPr/>
        <a:lstStyle/>
        <a:p>
          <a:endParaRPr lang="en-US"/>
        </a:p>
      </dgm:t>
    </dgm:pt>
    <dgm:pt modelId="{4481F469-372A-4703-839E-082C5EC48242}">
      <dgm:prSet phldrT="[Text]"/>
      <dgm:spPr/>
      <dgm:t>
        <a:bodyPr/>
        <a:lstStyle/>
        <a:p>
          <a:r>
            <a:rPr lang="en-US" dirty="0"/>
            <a:t>12 BBNL</a:t>
          </a:r>
        </a:p>
      </dgm:t>
    </dgm:pt>
    <dgm:pt modelId="{DCB2EB7B-CD2F-444E-8317-2FD12C7B1BB6}" type="parTrans" cxnId="{75171C26-E2B4-418E-A5FA-958C1C24D000}">
      <dgm:prSet/>
      <dgm:spPr/>
      <dgm:t>
        <a:bodyPr/>
        <a:lstStyle/>
        <a:p>
          <a:endParaRPr lang="en-US"/>
        </a:p>
      </dgm:t>
    </dgm:pt>
    <dgm:pt modelId="{1EE2F395-1E46-4EED-8CB7-98079362A7B6}" type="sibTrans" cxnId="{75171C26-E2B4-418E-A5FA-958C1C24D000}">
      <dgm:prSet/>
      <dgm:spPr/>
      <dgm:t>
        <a:bodyPr/>
        <a:lstStyle/>
        <a:p>
          <a:endParaRPr lang="en-US"/>
        </a:p>
      </dgm:t>
    </dgm:pt>
    <dgm:pt modelId="{40F54148-693D-4A5E-A381-E43D430A2FFC}">
      <dgm:prSet phldrT="[Text]"/>
      <dgm:spPr/>
      <dgm:t>
        <a:bodyPr/>
        <a:lstStyle/>
        <a:p>
          <a:r>
            <a:rPr lang="en-US" dirty="0"/>
            <a:t>Bharat Broadband</a:t>
          </a:r>
        </a:p>
      </dgm:t>
    </dgm:pt>
    <dgm:pt modelId="{751E090B-FC20-49AF-B050-D11A12CDDF79}" type="parTrans" cxnId="{111CAC8F-A54F-41DB-B01A-204FA855FF4E}">
      <dgm:prSet/>
      <dgm:spPr/>
      <dgm:t>
        <a:bodyPr/>
        <a:lstStyle/>
        <a:p>
          <a:endParaRPr lang="en-US"/>
        </a:p>
      </dgm:t>
    </dgm:pt>
    <dgm:pt modelId="{94F99B83-5213-47EC-9BED-12430D388B12}" type="sibTrans" cxnId="{111CAC8F-A54F-41DB-B01A-204FA855FF4E}">
      <dgm:prSet/>
      <dgm:spPr/>
      <dgm:t>
        <a:bodyPr/>
        <a:lstStyle/>
        <a:p>
          <a:endParaRPr lang="en-US"/>
        </a:p>
      </dgm:t>
    </dgm:pt>
    <dgm:pt modelId="{56EF26F6-C3F9-45D9-8187-9A4DBA7244C8}">
      <dgm:prSet phldrT="[Text]"/>
      <dgm:spPr/>
      <dgm:t>
        <a:bodyPr/>
        <a:lstStyle/>
        <a:p>
          <a:r>
            <a:rPr lang="en-US" dirty="0"/>
            <a:t>NOFN- 2.5 lakh gram </a:t>
          </a:r>
          <a:r>
            <a:rPr lang="en-US" dirty="0" err="1"/>
            <a:t>sabha</a:t>
          </a:r>
          <a:endParaRPr lang="en-US" dirty="0"/>
        </a:p>
      </dgm:t>
    </dgm:pt>
    <dgm:pt modelId="{7AE33045-B5CB-4AF8-B001-91FD589DD504}" type="parTrans" cxnId="{E8DC4A2B-91B2-4250-B625-68437DDFF3F4}">
      <dgm:prSet/>
      <dgm:spPr/>
      <dgm:t>
        <a:bodyPr/>
        <a:lstStyle/>
        <a:p>
          <a:endParaRPr lang="en-US"/>
        </a:p>
      </dgm:t>
    </dgm:pt>
    <dgm:pt modelId="{44E99A1C-B99E-4CB6-BBA3-EF131D6B8351}" type="sibTrans" cxnId="{E8DC4A2B-91B2-4250-B625-68437DDFF3F4}">
      <dgm:prSet/>
      <dgm:spPr/>
      <dgm:t>
        <a:bodyPr/>
        <a:lstStyle/>
        <a:p>
          <a:endParaRPr lang="en-US"/>
        </a:p>
      </dgm:t>
    </dgm:pt>
    <dgm:pt modelId="{63944118-EC3A-4C36-BF1B-2C8CEF9879A7}">
      <dgm:prSet phldrT="[Text]"/>
      <dgm:spPr/>
      <dgm:t>
        <a:bodyPr/>
        <a:lstStyle/>
        <a:p>
          <a:r>
            <a:rPr lang="en-US" dirty="0"/>
            <a:t>Hemisphere properties</a:t>
          </a:r>
        </a:p>
      </dgm:t>
    </dgm:pt>
    <dgm:pt modelId="{C6FD3CA3-8909-4DA4-B21D-CBC6E427E52A}" type="parTrans" cxnId="{F43C1FEF-6664-44CC-9CA4-94DE9B459465}">
      <dgm:prSet/>
      <dgm:spPr/>
      <dgm:t>
        <a:bodyPr/>
        <a:lstStyle/>
        <a:p>
          <a:endParaRPr lang="en-US"/>
        </a:p>
      </dgm:t>
    </dgm:pt>
    <dgm:pt modelId="{A31AD995-83D2-425C-9448-A9AA950356EE}" type="sibTrans" cxnId="{F43C1FEF-6664-44CC-9CA4-94DE9B459465}">
      <dgm:prSet/>
      <dgm:spPr/>
      <dgm:t>
        <a:bodyPr/>
        <a:lstStyle/>
        <a:p>
          <a:endParaRPr lang="en-US"/>
        </a:p>
      </dgm:t>
    </dgm:pt>
    <dgm:pt modelId="{76C93315-7EE9-4205-8263-8328501268C8}">
      <dgm:prSet phldrT="[Text]"/>
      <dgm:spPr/>
      <dgm:t>
        <a:bodyPr/>
        <a:lstStyle/>
        <a:p>
          <a:r>
            <a:rPr lang="en-US" dirty="0"/>
            <a:t>VSNL ► disinvestment Tata Comm.</a:t>
          </a:r>
        </a:p>
      </dgm:t>
    </dgm:pt>
    <dgm:pt modelId="{D6C75DD5-0F94-4FC9-AD72-576421CDD399}" type="parTrans" cxnId="{0C2A7201-36AE-46AE-9C42-5C978D980EF4}">
      <dgm:prSet/>
      <dgm:spPr/>
      <dgm:t>
        <a:bodyPr/>
        <a:lstStyle/>
        <a:p>
          <a:endParaRPr lang="en-US"/>
        </a:p>
      </dgm:t>
    </dgm:pt>
    <dgm:pt modelId="{F40FDDAB-501D-4183-955D-2EA6B20C4BFD}" type="sibTrans" cxnId="{0C2A7201-36AE-46AE-9C42-5C978D980EF4}">
      <dgm:prSet/>
      <dgm:spPr/>
      <dgm:t>
        <a:bodyPr/>
        <a:lstStyle/>
        <a:p>
          <a:endParaRPr lang="en-US"/>
        </a:p>
      </dgm:t>
    </dgm:pt>
    <dgm:pt modelId="{E39BAFA4-372B-4B52-80E1-085E1A9B0857}">
      <dgm:prSet phldrT="[Text]"/>
      <dgm:spPr/>
      <dgm:t>
        <a:bodyPr/>
        <a:lstStyle/>
        <a:p>
          <a:r>
            <a:rPr lang="en-US" dirty="0"/>
            <a:t>Surplus land went to this PSU .</a:t>
          </a:r>
        </a:p>
      </dgm:t>
    </dgm:pt>
    <dgm:pt modelId="{5A2CBFF1-B547-4A3B-A301-FDC23B43CC8B}" type="parTrans" cxnId="{1F10F4E5-31DF-4189-A1E3-AF65C56B8420}">
      <dgm:prSet/>
      <dgm:spPr/>
      <dgm:t>
        <a:bodyPr/>
        <a:lstStyle/>
        <a:p>
          <a:endParaRPr lang="en-US"/>
        </a:p>
      </dgm:t>
    </dgm:pt>
    <dgm:pt modelId="{4BB93F82-8B89-43B4-9605-66A866CDD555}" type="sibTrans" cxnId="{1F10F4E5-31DF-4189-A1E3-AF65C56B8420}">
      <dgm:prSet/>
      <dgm:spPr/>
      <dgm:t>
        <a:bodyPr/>
        <a:lstStyle/>
        <a:p>
          <a:endParaRPr lang="en-US"/>
        </a:p>
      </dgm:t>
    </dgm:pt>
    <dgm:pt modelId="{26F90A38-65B1-4203-A585-39EA4E4D3838}" type="pres">
      <dgm:prSet presAssocID="{A8E8C048-63F4-48B3-B1CD-C6DAA2CC4096}" presName="Name0" presStyleCnt="0">
        <dgm:presLayoutVars>
          <dgm:dir/>
          <dgm:animLvl val="lvl"/>
          <dgm:resizeHandles val="exact"/>
        </dgm:presLayoutVars>
      </dgm:prSet>
      <dgm:spPr/>
    </dgm:pt>
    <dgm:pt modelId="{3BD2CB9A-5507-4D24-AF19-9C149505B9F0}" type="pres">
      <dgm:prSet presAssocID="{802FA186-65EE-4F48-BC0E-95AA615664CE}" presName="linNode" presStyleCnt="0"/>
      <dgm:spPr/>
    </dgm:pt>
    <dgm:pt modelId="{70604495-6BFC-4D93-BECB-66EB76697819}" type="pres">
      <dgm:prSet presAssocID="{802FA186-65EE-4F48-BC0E-95AA615664CE}" presName="parTx" presStyleLbl="revTx" presStyleIdx="0" presStyleCnt="4">
        <dgm:presLayoutVars>
          <dgm:chMax val="1"/>
          <dgm:bulletEnabled val="1"/>
        </dgm:presLayoutVars>
      </dgm:prSet>
      <dgm:spPr/>
    </dgm:pt>
    <dgm:pt modelId="{655F6C5B-C989-4133-BC40-7ECF77C06FB8}" type="pres">
      <dgm:prSet presAssocID="{802FA186-65EE-4F48-BC0E-95AA615664CE}" presName="bracket" presStyleLbl="parChTrans1D1" presStyleIdx="0" presStyleCnt="4"/>
      <dgm:spPr/>
    </dgm:pt>
    <dgm:pt modelId="{44E338E9-4FD7-4E4D-A7A9-8CDDCC81A6D5}" type="pres">
      <dgm:prSet presAssocID="{802FA186-65EE-4F48-BC0E-95AA615664CE}" presName="spH" presStyleCnt="0"/>
      <dgm:spPr/>
    </dgm:pt>
    <dgm:pt modelId="{E83A6C78-953E-46A3-9C82-47F2B8A99835}" type="pres">
      <dgm:prSet presAssocID="{802FA186-65EE-4F48-BC0E-95AA615664CE}" presName="desTx" presStyleLbl="node1" presStyleIdx="0" presStyleCnt="4">
        <dgm:presLayoutVars>
          <dgm:bulletEnabled val="1"/>
        </dgm:presLayoutVars>
      </dgm:prSet>
      <dgm:spPr/>
    </dgm:pt>
    <dgm:pt modelId="{B447F3A0-5D7B-43D2-9B77-D31E057ED351}" type="pres">
      <dgm:prSet presAssocID="{8277E2A1-A8E4-4C6A-AB3E-5BB25F10AD5B}" presName="spV" presStyleCnt="0"/>
      <dgm:spPr/>
    </dgm:pt>
    <dgm:pt modelId="{D1DAA0A1-E749-469A-B4E5-13C494B817C0}" type="pres">
      <dgm:prSet presAssocID="{3928848A-1525-437A-99DA-37E6CDB4A15E}" presName="linNode" presStyleCnt="0"/>
      <dgm:spPr/>
    </dgm:pt>
    <dgm:pt modelId="{B469E9BC-7E9A-475D-814F-E0304DAE9CE6}" type="pres">
      <dgm:prSet presAssocID="{3928848A-1525-437A-99DA-37E6CDB4A15E}" presName="parTx" presStyleLbl="revTx" presStyleIdx="1" presStyleCnt="4">
        <dgm:presLayoutVars>
          <dgm:chMax val="1"/>
          <dgm:bulletEnabled val="1"/>
        </dgm:presLayoutVars>
      </dgm:prSet>
      <dgm:spPr/>
    </dgm:pt>
    <dgm:pt modelId="{86DF93FD-4F24-4B0B-9C5A-5F93DB84A8A5}" type="pres">
      <dgm:prSet presAssocID="{3928848A-1525-437A-99DA-37E6CDB4A15E}" presName="bracket" presStyleLbl="parChTrans1D1" presStyleIdx="1" presStyleCnt="4"/>
      <dgm:spPr/>
    </dgm:pt>
    <dgm:pt modelId="{ABB47FB8-C7AC-43FA-BEC4-863122378BFB}" type="pres">
      <dgm:prSet presAssocID="{3928848A-1525-437A-99DA-37E6CDB4A15E}" presName="spH" presStyleCnt="0"/>
      <dgm:spPr/>
    </dgm:pt>
    <dgm:pt modelId="{216D8090-CAE3-46A4-8AE4-F0D1A5A27D01}" type="pres">
      <dgm:prSet presAssocID="{3928848A-1525-437A-99DA-37E6CDB4A15E}" presName="desTx" presStyleLbl="node1" presStyleIdx="1" presStyleCnt="4">
        <dgm:presLayoutVars>
          <dgm:bulletEnabled val="1"/>
        </dgm:presLayoutVars>
      </dgm:prSet>
      <dgm:spPr/>
    </dgm:pt>
    <dgm:pt modelId="{7584ED3A-A6BC-4507-A691-BB0B4D678966}" type="pres">
      <dgm:prSet presAssocID="{B4965947-4AC1-4475-8B9F-382E53AA737A}" presName="spV" presStyleCnt="0"/>
      <dgm:spPr/>
    </dgm:pt>
    <dgm:pt modelId="{A4CEF67E-B33D-4F50-9794-72F3398CA478}" type="pres">
      <dgm:prSet presAssocID="{4481F469-372A-4703-839E-082C5EC48242}" presName="linNode" presStyleCnt="0"/>
      <dgm:spPr/>
    </dgm:pt>
    <dgm:pt modelId="{8DB84B14-77A8-4775-A04D-41D5AD543D61}" type="pres">
      <dgm:prSet presAssocID="{4481F469-372A-4703-839E-082C5EC48242}" presName="parTx" presStyleLbl="revTx" presStyleIdx="2" presStyleCnt="4">
        <dgm:presLayoutVars>
          <dgm:chMax val="1"/>
          <dgm:bulletEnabled val="1"/>
        </dgm:presLayoutVars>
      </dgm:prSet>
      <dgm:spPr/>
    </dgm:pt>
    <dgm:pt modelId="{568D4BFC-5FD9-4F69-A0AD-947277E94FB1}" type="pres">
      <dgm:prSet presAssocID="{4481F469-372A-4703-839E-082C5EC48242}" presName="bracket" presStyleLbl="parChTrans1D1" presStyleIdx="2" presStyleCnt="4"/>
      <dgm:spPr/>
    </dgm:pt>
    <dgm:pt modelId="{C71392BC-4A26-40DA-BC53-4DACBE9A8677}" type="pres">
      <dgm:prSet presAssocID="{4481F469-372A-4703-839E-082C5EC48242}" presName="spH" presStyleCnt="0"/>
      <dgm:spPr/>
    </dgm:pt>
    <dgm:pt modelId="{AD055449-A07C-4A3C-ABCD-356BE03EB315}" type="pres">
      <dgm:prSet presAssocID="{4481F469-372A-4703-839E-082C5EC48242}" presName="desTx" presStyleLbl="node1" presStyleIdx="2" presStyleCnt="4">
        <dgm:presLayoutVars>
          <dgm:bulletEnabled val="1"/>
        </dgm:presLayoutVars>
      </dgm:prSet>
      <dgm:spPr/>
    </dgm:pt>
    <dgm:pt modelId="{A7F29D1C-1CD8-4073-8476-0C85544ACDB4}" type="pres">
      <dgm:prSet presAssocID="{1EE2F395-1E46-4EED-8CB7-98079362A7B6}" presName="spV" presStyleCnt="0"/>
      <dgm:spPr/>
    </dgm:pt>
    <dgm:pt modelId="{B68D0221-2824-4FD7-BF7A-23ECF80477C4}" type="pres">
      <dgm:prSet presAssocID="{63944118-EC3A-4C36-BF1B-2C8CEF9879A7}" presName="linNode" presStyleCnt="0"/>
      <dgm:spPr/>
    </dgm:pt>
    <dgm:pt modelId="{536D4841-65B0-4F53-A2A4-1880C7515399}" type="pres">
      <dgm:prSet presAssocID="{63944118-EC3A-4C36-BF1B-2C8CEF9879A7}" presName="parTx" presStyleLbl="revTx" presStyleIdx="3" presStyleCnt="4">
        <dgm:presLayoutVars>
          <dgm:chMax val="1"/>
          <dgm:bulletEnabled val="1"/>
        </dgm:presLayoutVars>
      </dgm:prSet>
      <dgm:spPr/>
    </dgm:pt>
    <dgm:pt modelId="{2B612D24-D20A-4165-A95F-81F3BA5CB656}" type="pres">
      <dgm:prSet presAssocID="{63944118-EC3A-4C36-BF1B-2C8CEF9879A7}" presName="bracket" presStyleLbl="parChTrans1D1" presStyleIdx="3" presStyleCnt="4"/>
      <dgm:spPr/>
    </dgm:pt>
    <dgm:pt modelId="{ED10E0C5-E97C-4818-ADEC-CF6903EF63A5}" type="pres">
      <dgm:prSet presAssocID="{63944118-EC3A-4C36-BF1B-2C8CEF9879A7}" presName="spH" presStyleCnt="0"/>
      <dgm:spPr/>
    </dgm:pt>
    <dgm:pt modelId="{262AA1BA-FCB1-4381-A4B2-5D7038E177BC}" type="pres">
      <dgm:prSet presAssocID="{63944118-EC3A-4C36-BF1B-2C8CEF9879A7}" presName="desTx" presStyleLbl="node1" presStyleIdx="3" presStyleCnt="4">
        <dgm:presLayoutVars>
          <dgm:bulletEnabled val="1"/>
        </dgm:presLayoutVars>
      </dgm:prSet>
      <dgm:spPr/>
    </dgm:pt>
  </dgm:ptLst>
  <dgm:cxnLst>
    <dgm:cxn modelId="{F43C1FEF-6664-44CC-9CA4-94DE9B459465}" srcId="{A8E8C048-63F4-48B3-B1CD-C6DAA2CC4096}" destId="{63944118-EC3A-4C36-BF1B-2C8CEF9879A7}" srcOrd="3" destOrd="0" parTransId="{C6FD3CA3-8909-4DA4-B21D-CBC6E427E52A}" sibTransId="{A31AD995-83D2-425C-9448-A9AA950356EE}"/>
    <dgm:cxn modelId="{1F10F4E5-31DF-4189-A1E3-AF65C56B8420}" srcId="{63944118-EC3A-4C36-BF1B-2C8CEF9879A7}" destId="{E39BAFA4-372B-4B52-80E1-085E1A9B0857}" srcOrd="1" destOrd="0" parTransId="{5A2CBFF1-B547-4A3B-A301-FDC23B43CC8B}" sibTransId="{4BB93F82-8B89-43B4-9605-66A866CDD555}"/>
    <dgm:cxn modelId="{75171C26-E2B4-418E-A5FA-958C1C24D000}" srcId="{A8E8C048-63F4-48B3-B1CD-C6DAA2CC4096}" destId="{4481F469-372A-4703-839E-082C5EC48242}" srcOrd="2" destOrd="0" parTransId="{DCB2EB7B-CD2F-444E-8317-2FD12C7B1BB6}" sibTransId="{1EE2F395-1E46-4EED-8CB7-98079362A7B6}"/>
    <dgm:cxn modelId="{18EFAB3A-C207-4B1A-BE21-B2C65B13B8F3}" type="presOf" srcId="{63944118-EC3A-4C36-BF1B-2C8CEF9879A7}" destId="{536D4841-65B0-4F53-A2A4-1880C7515399}" srcOrd="0" destOrd="0" presId="urn:diagrams.loki3.com/BracketList"/>
    <dgm:cxn modelId="{9DC098BE-2FD6-468D-B0DC-B130585493B1}" type="presOf" srcId="{3928848A-1525-437A-99DA-37E6CDB4A15E}" destId="{B469E9BC-7E9A-475D-814F-E0304DAE9CE6}" srcOrd="0" destOrd="0" presId="urn:diagrams.loki3.com/BracketList"/>
    <dgm:cxn modelId="{C56A7EF4-597E-482F-9064-053F96D53964}" srcId="{A8E8C048-63F4-48B3-B1CD-C6DAA2CC4096}" destId="{3928848A-1525-437A-99DA-37E6CDB4A15E}" srcOrd="1" destOrd="0" parTransId="{AA3CF18B-0AB0-4121-A6FC-4DE3CE7734ED}" sibTransId="{B4965947-4AC1-4475-8B9F-382E53AA737A}"/>
    <dgm:cxn modelId="{D7451396-E4BB-4BF3-A99E-8338A05DE659}" type="presOf" srcId="{B77DFA19-EC87-4360-A8CF-9A0CC053A8B2}" destId="{E83A6C78-953E-46A3-9C82-47F2B8A99835}" srcOrd="0" destOrd="0" presId="urn:diagrams.loki3.com/BracketList"/>
    <dgm:cxn modelId="{FEFA17E3-A6AD-4AE1-8F13-A89CD88CD025}" type="presOf" srcId="{4481F469-372A-4703-839E-082C5EC48242}" destId="{8DB84B14-77A8-4775-A04D-41D5AD543D61}" srcOrd="0" destOrd="0" presId="urn:diagrams.loki3.com/BracketList"/>
    <dgm:cxn modelId="{E8DC4A2B-91B2-4250-B625-68437DDFF3F4}" srcId="{4481F469-372A-4703-839E-082C5EC48242}" destId="{56EF26F6-C3F9-45D9-8187-9A4DBA7244C8}" srcOrd="1" destOrd="0" parTransId="{7AE33045-B5CB-4AF8-B001-91FD589DD504}" sibTransId="{44E99A1C-B99E-4CB6-BBA3-EF131D6B8351}"/>
    <dgm:cxn modelId="{5806380D-20B2-4CE3-82F8-7D399E6866BE}" type="presOf" srcId="{E39BAFA4-372B-4B52-80E1-085E1A9B0857}" destId="{262AA1BA-FCB1-4381-A4B2-5D7038E177BC}" srcOrd="0" destOrd="1" presId="urn:diagrams.loki3.com/BracketList"/>
    <dgm:cxn modelId="{111CAC8F-A54F-41DB-B01A-204FA855FF4E}" srcId="{4481F469-372A-4703-839E-082C5EC48242}" destId="{40F54148-693D-4A5E-A381-E43D430A2FFC}" srcOrd="0" destOrd="0" parTransId="{751E090B-FC20-49AF-B050-D11A12CDDF79}" sibTransId="{94F99B83-5213-47EC-9BED-12430D388B12}"/>
    <dgm:cxn modelId="{63921AB7-804B-48C1-B6FE-08AD4B832FA7}" type="presOf" srcId="{76C93315-7EE9-4205-8263-8328501268C8}" destId="{262AA1BA-FCB1-4381-A4B2-5D7038E177BC}" srcOrd="0" destOrd="0" presId="urn:diagrams.loki3.com/BracketList"/>
    <dgm:cxn modelId="{59B5575E-6E4A-4090-B87F-9CA07CFCCCEE}" type="presOf" srcId="{A8E8C048-63F4-48B3-B1CD-C6DAA2CC4096}" destId="{26F90A38-65B1-4203-A585-39EA4E4D3838}" srcOrd="0" destOrd="0" presId="urn:diagrams.loki3.com/BracketList"/>
    <dgm:cxn modelId="{3D663245-5D58-45FC-8A1C-2B0650057797}" type="presOf" srcId="{802FA186-65EE-4F48-BC0E-95AA615664CE}" destId="{70604495-6BFC-4D93-BECB-66EB76697819}" srcOrd="0" destOrd="0" presId="urn:diagrams.loki3.com/BracketList"/>
    <dgm:cxn modelId="{1B23BB2F-D861-4596-A09C-20231C681736}" type="presOf" srcId="{E4636D6E-4EE0-4FC1-8C8C-7967D7607C92}" destId="{216D8090-CAE3-46A4-8AE4-F0D1A5A27D01}" srcOrd="0" destOrd="0" presId="urn:diagrams.loki3.com/BracketList"/>
    <dgm:cxn modelId="{EADADD63-1939-47FC-8CE6-76AC2DC12B22}" srcId="{3928848A-1525-437A-99DA-37E6CDB4A15E}" destId="{E4636D6E-4EE0-4FC1-8C8C-7967D7607C92}" srcOrd="0" destOrd="0" parTransId="{FCA00C11-5C14-4074-844F-8AED1DA6FE93}" sibTransId="{77764B9C-5901-4F7C-A49F-5455F634F5A6}"/>
    <dgm:cxn modelId="{0C2A7201-36AE-46AE-9C42-5C978D980EF4}" srcId="{63944118-EC3A-4C36-BF1B-2C8CEF9879A7}" destId="{76C93315-7EE9-4205-8263-8328501268C8}" srcOrd="0" destOrd="0" parTransId="{D6C75DD5-0F94-4FC9-AD72-576421CDD399}" sibTransId="{F40FDDAB-501D-4183-955D-2EA6B20C4BFD}"/>
    <dgm:cxn modelId="{740AF706-8AD6-4BC1-993D-5A27D8945032}" type="presOf" srcId="{56EF26F6-C3F9-45D9-8187-9A4DBA7244C8}" destId="{AD055449-A07C-4A3C-ABCD-356BE03EB315}" srcOrd="0" destOrd="1" presId="urn:diagrams.loki3.com/BracketList"/>
    <dgm:cxn modelId="{2C89908D-9ECC-4BE0-8708-474633521CF5}" type="presOf" srcId="{40F54148-693D-4A5E-A381-E43D430A2FFC}" destId="{AD055449-A07C-4A3C-ABCD-356BE03EB315}" srcOrd="0" destOrd="0" presId="urn:diagrams.loki3.com/BracketList"/>
    <dgm:cxn modelId="{B0107269-3A11-41DB-8F78-873336AB8345}" srcId="{802FA186-65EE-4F48-BC0E-95AA615664CE}" destId="{B77DFA19-EC87-4360-A8CF-9A0CC053A8B2}" srcOrd="0" destOrd="0" parTransId="{C5CB9533-1B4E-4C77-9E8F-B61D1D6532B1}" sibTransId="{A64321A7-B963-4287-AD3A-1E7ACD112059}"/>
    <dgm:cxn modelId="{1F74A3D8-C9CA-4792-99F6-85276837B0F0}" srcId="{A8E8C048-63F4-48B3-B1CD-C6DAA2CC4096}" destId="{802FA186-65EE-4F48-BC0E-95AA615664CE}" srcOrd="0" destOrd="0" parTransId="{36132F3C-BB39-44E7-9685-69D5E0418EDA}" sibTransId="{8277E2A1-A8E4-4C6A-AB3E-5BB25F10AD5B}"/>
    <dgm:cxn modelId="{4DFC8FD3-1650-49ED-B453-8B8576F67819}" type="presParOf" srcId="{26F90A38-65B1-4203-A585-39EA4E4D3838}" destId="{3BD2CB9A-5507-4D24-AF19-9C149505B9F0}" srcOrd="0" destOrd="0" presId="urn:diagrams.loki3.com/BracketList"/>
    <dgm:cxn modelId="{9AC3A0FD-5B97-48FF-8FE4-11EAE5D13FA4}" type="presParOf" srcId="{3BD2CB9A-5507-4D24-AF19-9C149505B9F0}" destId="{70604495-6BFC-4D93-BECB-66EB76697819}" srcOrd="0" destOrd="0" presId="urn:diagrams.loki3.com/BracketList"/>
    <dgm:cxn modelId="{43993E04-3F30-4F1B-9C9F-AA0AD9C5F94C}" type="presParOf" srcId="{3BD2CB9A-5507-4D24-AF19-9C149505B9F0}" destId="{655F6C5B-C989-4133-BC40-7ECF77C06FB8}" srcOrd="1" destOrd="0" presId="urn:diagrams.loki3.com/BracketList"/>
    <dgm:cxn modelId="{B8B8937A-3474-45F6-822B-0B2637DCC20D}" type="presParOf" srcId="{3BD2CB9A-5507-4D24-AF19-9C149505B9F0}" destId="{44E338E9-4FD7-4E4D-A7A9-8CDDCC81A6D5}" srcOrd="2" destOrd="0" presId="urn:diagrams.loki3.com/BracketList"/>
    <dgm:cxn modelId="{BD7A5167-EC6E-4859-BDA7-B657749405AC}" type="presParOf" srcId="{3BD2CB9A-5507-4D24-AF19-9C149505B9F0}" destId="{E83A6C78-953E-46A3-9C82-47F2B8A99835}" srcOrd="3" destOrd="0" presId="urn:diagrams.loki3.com/BracketList"/>
    <dgm:cxn modelId="{6FA3AC52-4098-4227-A75D-64E9215C98D5}" type="presParOf" srcId="{26F90A38-65B1-4203-A585-39EA4E4D3838}" destId="{B447F3A0-5D7B-43D2-9B77-D31E057ED351}" srcOrd="1" destOrd="0" presId="urn:diagrams.loki3.com/BracketList"/>
    <dgm:cxn modelId="{D27267B6-5D45-45A1-B126-C4B163938D77}" type="presParOf" srcId="{26F90A38-65B1-4203-A585-39EA4E4D3838}" destId="{D1DAA0A1-E749-469A-B4E5-13C494B817C0}" srcOrd="2" destOrd="0" presId="urn:diagrams.loki3.com/BracketList"/>
    <dgm:cxn modelId="{BECB1F65-707C-49CD-8E32-D94969B87389}" type="presParOf" srcId="{D1DAA0A1-E749-469A-B4E5-13C494B817C0}" destId="{B469E9BC-7E9A-475D-814F-E0304DAE9CE6}" srcOrd="0" destOrd="0" presId="urn:diagrams.loki3.com/BracketList"/>
    <dgm:cxn modelId="{837A5367-D490-443E-A87C-15452F7BD37E}" type="presParOf" srcId="{D1DAA0A1-E749-469A-B4E5-13C494B817C0}" destId="{86DF93FD-4F24-4B0B-9C5A-5F93DB84A8A5}" srcOrd="1" destOrd="0" presId="urn:diagrams.loki3.com/BracketList"/>
    <dgm:cxn modelId="{9F1CE0C3-74E2-40B2-A684-99F1ED10EA3B}" type="presParOf" srcId="{D1DAA0A1-E749-469A-B4E5-13C494B817C0}" destId="{ABB47FB8-C7AC-43FA-BEC4-863122378BFB}" srcOrd="2" destOrd="0" presId="urn:diagrams.loki3.com/BracketList"/>
    <dgm:cxn modelId="{D230AD2C-385E-4374-B035-AD1238D12A51}" type="presParOf" srcId="{D1DAA0A1-E749-469A-B4E5-13C494B817C0}" destId="{216D8090-CAE3-46A4-8AE4-F0D1A5A27D01}" srcOrd="3" destOrd="0" presId="urn:diagrams.loki3.com/BracketList"/>
    <dgm:cxn modelId="{4847A5EB-B944-4BB3-AABE-4AD79EBEF36A}" type="presParOf" srcId="{26F90A38-65B1-4203-A585-39EA4E4D3838}" destId="{7584ED3A-A6BC-4507-A691-BB0B4D678966}" srcOrd="3" destOrd="0" presId="urn:diagrams.loki3.com/BracketList"/>
    <dgm:cxn modelId="{BE1E71CF-333E-4EB7-B1F7-37ABEAAE4DB9}" type="presParOf" srcId="{26F90A38-65B1-4203-A585-39EA4E4D3838}" destId="{A4CEF67E-B33D-4F50-9794-72F3398CA478}" srcOrd="4" destOrd="0" presId="urn:diagrams.loki3.com/BracketList"/>
    <dgm:cxn modelId="{90D62F97-C759-4A80-852E-71E8063AA9BF}" type="presParOf" srcId="{A4CEF67E-B33D-4F50-9794-72F3398CA478}" destId="{8DB84B14-77A8-4775-A04D-41D5AD543D61}" srcOrd="0" destOrd="0" presId="urn:diagrams.loki3.com/BracketList"/>
    <dgm:cxn modelId="{FC2A4C09-5266-4181-B5D7-139D5A7E4893}" type="presParOf" srcId="{A4CEF67E-B33D-4F50-9794-72F3398CA478}" destId="{568D4BFC-5FD9-4F69-A0AD-947277E94FB1}" srcOrd="1" destOrd="0" presId="urn:diagrams.loki3.com/BracketList"/>
    <dgm:cxn modelId="{BE4D02E2-B5FE-4EB7-AA03-D3F0CDD8FAA0}" type="presParOf" srcId="{A4CEF67E-B33D-4F50-9794-72F3398CA478}" destId="{C71392BC-4A26-40DA-BC53-4DACBE9A8677}" srcOrd="2" destOrd="0" presId="urn:diagrams.loki3.com/BracketList"/>
    <dgm:cxn modelId="{D5A66C4F-9E4E-4366-A853-FAC8910E5798}" type="presParOf" srcId="{A4CEF67E-B33D-4F50-9794-72F3398CA478}" destId="{AD055449-A07C-4A3C-ABCD-356BE03EB315}" srcOrd="3" destOrd="0" presId="urn:diagrams.loki3.com/BracketList"/>
    <dgm:cxn modelId="{22FA8353-3980-457D-A99C-B637CD6993CA}" type="presParOf" srcId="{26F90A38-65B1-4203-A585-39EA4E4D3838}" destId="{A7F29D1C-1CD8-4073-8476-0C85544ACDB4}" srcOrd="5" destOrd="0" presId="urn:diagrams.loki3.com/BracketList"/>
    <dgm:cxn modelId="{CA9D6F0D-7D81-4048-ACEB-5BC93BF35AE2}" type="presParOf" srcId="{26F90A38-65B1-4203-A585-39EA4E4D3838}" destId="{B68D0221-2824-4FD7-BF7A-23ECF80477C4}" srcOrd="6" destOrd="0" presId="urn:diagrams.loki3.com/BracketList"/>
    <dgm:cxn modelId="{179FFB3F-4E0C-4A5C-8EEF-C27CA03C1B60}" type="presParOf" srcId="{B68D0221-2824-4FD7-BF7A-23ECF80477C4}" destId="{536D4841-65B0-4F53-A2A4-1880C7515399}" srcOrd="0" destOrd="0" presId="urn:diagrams.loki3.com/BracketList"/>
    <dgm:cxn modelId="{BDE16F79-3AB3-4128-8F90-F214A0B6CD92}" type="presParOf" srcId="{B68D0221-2824-4FD7-BF7A-23ECF80477C4}" destId="{2B612D24-D20A-4165-A95F-81F3BA5CB656}" srcOrd="1" destOrd="0" presId="urn:diagrams.loki3.com/BracketList"/>
    <dgm:cxn modelId="{7D71927F-EBC2-449D-AA7B-367063F650D4}" type="presParOf" srcId="{B68D0221-2824-4FD7-BF7A-23ECF80477C4}" destId="{ED10E0C5-E97C-4818-ADEC-CF6903EF63A5}" srcOrd="2" destOrd="0" presId="urn:diagrams.loki3.com/BracketList"/>
    <dgm:cxn modelId="{529840DB-7642-4762-BF69-0C2316ECF6B4}" type="presParOf" srcId="{B68D0221-2824-4FD7-BF7A-23ECF80477C4}" destId="{262AA1BA-FCB1-4381-A4B2-5D7038E177B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E8C048-63F4-48B3-B1CD-C6DAA2CC4096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E86A32-9ED7-48EB-B9DC-F48F59EC8942}">
      <dgm:prSet phldrT="[Text]"/>
      <dgm:spPr/>
      <dgm:t>
        <a:bodyPr/>
        <a:lstStyle/>
        <a:p>
          <a:r>
            <a:rPr lang="en-US" dirty="0"/>
            <a:t>TRAI’97</a:t>
          </a:r>
          <a:br>
            <a:rPr lang="en-US" dirty="0"/>
          </a:br>
          <a:r>
            <a:rPr lang="en-US" dirty="0">
              <a:solidFill>
                <a:srgbClr val="FFC000"/>
              </a:solidFill>
            </a:rPr>
            <a:t>Statutory</a:t>
          </a:r>
        </a:p>
      </dgm:t>
    </dgm:pt>
    <dgm:pt modelId="{B1DA8E29-FF91-41F7-8CAF-D3B4B4497E82}" type="parTrans" cxnId="{DDEDDE11-3C35-4114-B71F-D1302EF47F7D}">
      <dgm:prSet/>
      <dgm:spPr/>
      <dgm:t>
        <a:bodyPr/>
        <a:lstStyle/>
        <a:p>
          <a:endParaRPr lang="en-US"/>
        </a:p>
      </dgm:t>
    </dgm:pt>
    <dgm:pt modelId="{5A86DE18-6ECB-4A7C-A382-203EB9E29315}" type="sibTrans" cxnId="{DDEDDE11-3C35-4114-B71F-D1302EF47F7D}">
      <dgm:prSet/>
      <dgm:spPr/>
      <dgm:t>
        <a:bodyPr/>
        <a:lstStyle/>
        <a:p>
          <a:endParaRPr lang="en-US"/>
        </a:p>
      </dgm:t>
    </dgm:pt>
    <dgm:pt modelId="{EF99A30D-F40B-4CA7-9280-176B7C86F279}">
      <dgm:prSet phldrT="[Text]"/>
      <dgm:spPr/>
      <dgm:t>
        <a:bodyPr/>
        <a:lstStyle/>
        <a:p>
          <a:r>
            <a:rPr lang="en-US" dirty="0" err="1"/>
            <a:t>R.S.Sharma</a:t>
          </a:r>
          <a:r>
            <a:rPr lang="en-US" dirty="0"/>
            <a:t> (IAS)</a:t>
          </a:r>
        </a:p>
      </dgm:t>
    </dgm:pt>
    <dgm:pt modelId="{C54C712F-E734-4566-99A5-DAB26A64D873}" type="parTrans" cxnId="{29BD751C-4704-4D8A-A029-5D2EAD37BB59}">
      <dgm:prSet/>
      <dgm:spPr/>
      <dgm:t>
        <a:bodyPr/>
        <a:lstStyle/>
        <a:p>
          <a:endParaRPr lang="en-US"/>
        </a:p>
      </dgm:t>
    </dgm:pt>
    <dgm:pt modelId="{A0384CD1-16C7-44C5-8308-00EE11D72F53}" type="sibTrans" cxnId="{29BD751C-4704-4D8A-A029-5D2EAD37BB59}">
      <dgm:prSet/>
      <dgm:spPr/>
      <dgm:t>
        <a:bodyPr/>
        <a:lstStyle/>
        <a:p>
          <a:endParaRPr lang="en-US"/>
        </a:p>
      </dgm:t>
    </dgm:pt>
    <dgm:pt modelId="{9205F3B3-69F2-4CFA-A4FC-FFA888C923A8}">
      <dgm:prSet phldrT="[Text]"/>
      <dgm:spPr/>
      <dgm:t>
        <a:bodyPr/>
        <a:lstStyle/>
        <a:p>
          <a:r>
            <a:rPr lang="en-US" dirty="0"/>
            <a:t>TDSAT’00</a:t>
          </a:r>
          <a:br>
            <a:rPr lang="en-US" dirty="0"/>
          </a:br>
          <a:r>
            <a:rPr lang="en-US" dirty="0">
              <a:solidFill>
                <a:srgbClr val="FFC000"/>
              </a:solidFill>
            </a:rPr>
            <a:t>Statutory</a:t>
          </a:r>
        </a:p>
      </dgm:t>
    </dgm:pt>
    <dgm:pt modelId="{7E2A57D3-8124-4B96-B8D9-BF729033D03C}" type="parTrans" cxnId="{94FAD360-0996-41C9-AFBA-C88D31A6125E}">
      <dgm:prSet/>
      <dgm:spPr/>
      <dgm:t>
        <a:bodyPr/>
        <a:lstStyle/>
        <a:p>
          <a:endParaRPr lang="en-US"/>
        </a:p>
      </dgm:t>
    </dgm:pt>
    <dgm:pt modelId="{8A2299BB-CC07-4A58-8B3A-359427261211}" type="sibTrans" cxnId="{94FAD360-0996-41C9-AFBA-C88D31A6125E}">
      <dgm:prSet/>
      <dgm:spPr/>
      <dgm:t>
        <a:bodyPr/>
        <a:lstStyle/>
        <a:p>
          <a:endParaRPr lang="en-US"/>
        </a:p>
      </dgm:t>
    </dgm:pt>
    <dgm:pt modelId="{35CCB766-9553-4EA6-A22E-C214D097172A}">
      <dgm:prSet phldrT="[Text]"/>
      <dgm:spPr/>
      <dgm:t>
        <a:bodyPr/>
        <a:lstStyle/>
        <a:p>
          <a:r>
            <a:rPr lang="en-US" dirty="0"/>
            <a:t>Telecom (+Cable) dispute settlement and appellate</a:t>
          </a:r>
        </a:p>
      </dgm:t>
    </dgm:pt>
    <dgm:pt modelId="{A5A6BAE7-E851-441C-AA71-69470F9BB9C7}" type="parTrans" cxnId="{7C1942D9-784C-4E70-81C1-82257339BA1A}">
      <dgm:prSet/>
      <dgm:spPr/>
      <dgm:t>
        <a:bodyPr/>
        <a:lstStyle/>
        <a:p>
          <a:endParaRPr lang="en-US"/>
        </a:p>
      </dgm:t>
    </dgm:pt>
    <dgm:pt modelId="{80F3DA38-FB79-40D4-8F48-7AA2AA931B5D}" type="sibTrans" cxnId="{7C1942D9-784C-4E70-81C1-82257339BA1A}">
      <dgm:prSet/>
      <dgm:spPr/>
      <dgm:t>
        <a:bodyPr/>
        <a:lstStyle/>
        <a:p>
          <a:endParaRPr lang="en-US"/>
        </a:p>
      </dgm:t>
    </dgm:pt>
    <dgm:pt modelId="{15045695-26EB-4BFF-B75A-EC3254413186}">
      <dgm:prSet phldrT="[Text]"/>
      <dgm:spPr/>
      <dgm:t>
        <a:bodyPr/>
        <a:lstStyle/>
        <a:p>
          <a:r>
            <a:rPr lang="en-US" dirty="0"/>
            <a:t>Chief: retired SC judge</a:t>
          </a:r>
        </a:p>
      </dgm:t>
    </dgm:pt>
    <dgm:pt modelId="{5121DB17-C2F7-4346-B334-9C43D8270639}" type="parTrans" cxnId="{203D76E0-B821-4BB6-ADFA-B4FACB22F8B6}">
      <dgm:prSet/>
      <dgm:spPr/>
      <dgm:t>
        <a:bodyPr/>
        <a:lstStyle/>
        <a:p>
          <a:endParaRPr lang="en-US"/>
        </a:p>
      </dgm:t>
    </dgm:pt>
    <dgm:pt modelId="{7AC67FC8-5FCB-4A97-9FEA-562427A871FC}" type="sibTrans" cxnId="{203D76E0-B821-4BB6-ADFA-B4FACB22F8B6}">
      <dgm:prSet/>
      <dgm:spPr/>
      <dgm:t>
        <a:bodyPr/>
        <a:lstStyle/>
        <a:p>
          <a:endParaRPr lang="en-US"/>
        </a:p>
      </dgm:t>
    </dgm:pt>
    <dgm:pt modelId="{B6A18CBD-DE82-4C83-B45E-34570E0AC568}">
      <dgm:prSet phldrT="[Text]"/>
      <dgm:spPr/>
      <dgm:t>
        <a:bodyPr/>
        <a:lstStyle/>
        <a:p>
          <a:r>
            <a:rPr lang="en-US" dirty="0"/>
            <a:t>Not bound by CrPC, </a:t>
          </a:r>
          <a:r>
            <a:rPr lang="en-US" dirty="0">
              <a:solidFill>
                <a:srgbClr val="FFC000"/>
              </a:solidFill>
            </a:rPr>
            <a:t>Appeal ►SC</a:t>
          </a:r>
        </a:p>
      </dgm:t>
    </dgm:pt>
    <dgm:pt modelId="{977941B9-A317-41BD-BD45-ACA4314E6803}" type="parTrans" cxnId="{F36D4E41-728C-4164-9D67-A48B1507F399}">
      <dgm:prSet/>
      <dgm:spPr/>
      <dgm:t>
        <a:bodyPr/>
        <a:lstStyle/>
        <a:p>
          <a:endParaRPr lang="en-US"/>
        </a:p>
      </dgm:t>
    </dgm:pt>
    <dgm:pt modelId="{018F6297-1E5C-4DE4-B3FC-B9E2B1DD06A2}" type="sibTrans" cxnId="{F36D4E41-728C-4164-9D67-A48B1507F399}">
      <dgm:prSet/>
      <dgm:spPr/>
      <dgm:t>
        <a:bodyPr/>
        <a:lstStyle/>
        <a:p>
          <a:endParaRPr lang="en-US"/>
        </a:p>
      </dgm:t>
    </dgm:pt>
    <dgm:pt modelId="{802FA186-65EE-4F48-BC0E-95AA615664CE}">
      <dgm:prSet phldrT="[Text]"/>
      <dgm:spPr/>
      <dgm:t>
        <a:bodyPr/>
        <a:lstStyle/>
        <a:p>
          <a:r>
            <a:rPr lang="en-US" dirty="0"/>
            <a:t>Telecom Commission ‘89</a:t>
          </a:r>
        </a:p>
      </dgm:t>
    </dgm:pt>
    <dgm:pt modelId="{36132F3C-BB39-44E7-9685-69D5E0418EDA}" type="parTrans" cxnId="{1F74A3D8-C9CA-4792-99F6-85276837B0F0}">
      <dgm:prSet/>
      <dgm:spPr/>
      <dgm:t>
        <a:bodyPr/>
        <a:lstStyle/>
        <a:p>
          <a:endParaRPr lang="en-US"/>
        </a:p>
      </dgm:t>
    </dgm:pt>
    <dgm:pt modelId="{8277E2A1-A8E4-4C6A-AB3E-5BB25F10AD5B}" type="sibTrans" cxnId="{1F74A3D8-C9CA-4792-99F6-85276837B0F0}">
      <dgm:prSet/>
      <dgm:spPr/>
      <dgm:t>
        <a:bodyPr/>
        <a:lstStyle/>
        <a:p>
          <a:endParaRPr lang="en-US"/>
        </a:p>
      </dgm:t>
    </dgm:pt>
    <dgm:pt modelId="{4D09C0D6-20D0-4D65-B834-A128C125DE16}">
      <dgm:prSet phldrT="[Text]"/>
      <dgm:spPr/>
      <dgm:t>
        <a:bodyPr/>
        <a:lstStyle/>
        <a:p>
          <a:r>
            <a:rPr lang="en-US" dirty="0"/>
            <a:t>DoT’s policy and budget</a:t>
          </a:r>
        </a:p>
      </dgm:t>
    </dgm:pt>
    <dgm:pt modelId="{71DA9842-4758-48CA-8721-A93D4C396150}" type="parTrans" cxnId="{F6DA4F7A-55B4-45BD-BF71-CFC4FA544B9B}">
      <dgm:prSet/>
      <dgm:spPr/>
      <dgm:t>
        <a:bodyPr/>
        <a:lstStyle/>
        <a:p>
          <a:endParaRPr lang="en-US"/>
        </a:p>
      </dgm:t>
    </dgm:pt>
    <dgm:pt modelId="{01449042-4286-4BE2-BB9E-F1A4C9068003}" type="sibTrans" cxnId="{F6DA4F7A-55B4-45BD-BF71-CFC4FA544B9B}">
      <dgm:prSet/>
      <dgm:spPr/>
      <dgm:t>
        <a:bodyPr/>
        <a:lstStyle/>
        <a:p>
          <a:endParaRPr lang="en-US"/>
        </a:p>
      </dgm:t>
    </dgm:pt>
    <dgm:pt modelId="{54506848-3517-4C89-B623-DB522BDF7F9F}">
      <dgm:prSet phldrT="[Text]"/>
      <dgm:spPr/>
      <dgm:t>
        <a:bodyPr/>
        <a:lstStyle/>
        <a:p>
          <a:r>
            <a:rPr lang="en-US" dirty="0"/>
            <a:t>Fair competition &amp; customer protection </a:t>
          </a:r>
        </a:p>
      </dgm:t>
    </dgm:pt>
    <dgm:pt modelId="{94788AB7-F0A7-4B0E-9DE2-8771152546C8}" type="parTrans" cxnId="{A6024236-6937-459E-AA1E-8D95B03BC1EA}">
      <dgm:prSet/>
      <dgm:spPr/>
      <dgm:t>
        <a:bodyPr/>
        <a:lstStyle/>
        <a:p>
          <a:endParaRPr lang="en-US"/>
        </a:p>
      </dgm:t>
    </dgm:pt>
    <dgm:pt modelId="{25BE188D-0DAC-4045-A6DB-44A9FA3AABF0}" type="sibTrans" cxnId="{A6024236-6937-459E-AA1E-8D95B03BC1EA}">
      <dgm:prSet/>
      <dgm:spPr/>
      <dgm:t>
        <a:bodyPr/>
        <a:lstStyle/>
        <a:p>
          <a:endParaRPr lang="en-US"/>
        </a:p>
      </dgm:t>
    </dgm:pt>
    <dgm:pt modelId="{19A08AA8-F8EA-4190-A79E-B9C88332B777}">
      <dgm:prSet phldrT="[Text]"/>
      <dgm:spPr/>
      <dgm:t>
        <a:bodyPr/>
        <a:lstStyle/>
        <a:p>
          <a:r>
            <a:rPr lang="en-US" dirty="0"/>
            <a:t>Telecom Regulatory Authority of India</a:t>
          </a:r>
        </a:p>
      </dgm:t>
    </dgm:pt>
    <dgm:pt modelId="{36C2F820-917C-44A1-A69F-77302F99AA26}" type="parTrans" cxnId="{F6E4151B-0AD2-4406-BE4E-F01550B58C14}">
      <dgm:prSet/>
      <dgm:spPr/>
      <dgm:t>
        <a:bodyPr/>
        <a:lstStyle/>
        <a:p>
          <a:endParaRPr lang="en-US"/>
        </a:p>
      </dgm:t>
    </dgm:pt>
    <dgm:pt modelId="{CCAAE97F-A7F4-41C9-A1A8-D9912370AD6D}" type="sibTrans" cxnId="{F6E4151B-0AD2-4406-BE4E-F01550B58C14}">
      <dgm:prSet/>
      <dgm:spPr/>
      <dgm:t>
        <a:bodyPr/>
        <a:lstStyle/>
        <a:p>
          <a:endParaRPr lang="en-US"/>
        </a:p>
      </dgm:t>
    </dgm:pt>
    <dgm:pt modelId="{26F90A38-65B1-4203-A585-39EA4E4D3838}" type="pres">
      <dgm:prSet presAssocID="{A8E8C048-63F4-48B3-B1CD-C6DAA2CC4096}" presName="Name0" presStyleCnt="0">
        <dgm:presLayoutVars>
          <dgm:dir/>
          <dgm:animLvl val="lvl"/>
          <dgm:resizeHandles val="exact"/>
        </dgm:presLayoutVars>
      </dgm:prSet>
      <dgm:spPr/>
    </dgm:pt>
    <dgm:pt modelId="{3BD2CB9A-5507-4D24-AF19-9C149505B9F0}" type="pres">
      <dgm:prSet presAssocID="{802FA186-65EE-4F48-BC0E-95AA615664CE}" presName="linNode" presStyleCnt="0"/>
      <dgm:spPr/>
    </dgm:pt>
    <dgm:pt modelId="{70604495-6BFC-4D93-BECB-66EB76697819}" type="pres">
      <dgm:prSet presAssocID="{802FA186-65EE-4F48-BC0E-95AA615664CE}" presName="parTx" presStyleLbl="revTx" presStyleIdx="0" presStyleCnt="3">
        <dgm:presLayoutVars>
          <dgm:chMax val="1"/>
          <dgm:bulletEnabled val="1"/>
        </dgm:presLayoutVars>
      </dgm:prSet>
      <dgm:spPr/>
    </dgm:pt>
    <dgm:pt modelId="{655F6C5B-C989-4133-BC40-7ECF77C06FB8}" type="pres">
      <dgm:prSet presAssocID="{802FA186-65EE-4F48-BC0E-95AA615664CE}" presName="bracket" presStyleLbl="parChTrans1D1" presStyleIdx="0" presStyleCnt="3"/>
      <dgm:spPr/>
    </dgm:pt>
    <dgm:pt modelId="{44E338E9-4FD7-4E4D-A7A9-8CDDCC81A6D5}" type="pres">
      <dgm:prSet presAssocID="{802FA186-65EE-4F48-BC0E-95AA615664CE}" presName="spH" presStyleCnt="0"/>
      <dgm:spPr/>
    </dgm:pt>
    <dgm:pt modelId="{8D07538D-51AD-4A40-99FD-95AA2A8EF14C}" type="pres">
      <dgm:prSet presAssocID="{802FA186-65EE-4F48-BC0E-95AA615664CE}" presName="desTx" presStyleLbl="node1" presStyleIdx="0" presStyleCnt="3">
        <dgm:presLayoutVars>
          <dgm:bulletEnabled val="1"/>
        </dgm:presLayoutVars>
      </dgm:prSet>
      <dgm:spPr/>
    </dgm:pt>
    <dgm:pt modelId="{BCC111E3-8620-4112-A62A-573E8A6A472A}" type="pres">
      <dgm:prSet presAssocID="{8277E2A1-A8E4-4C6A-AB3E-5BB25F10AD5B}" presName="spV" presStyleCnt="0"/>
      <dgm:spPr/>
    </dgm:pt>
    <dgm:pt modelId="{B98AE573-4396-4B84-B8A9-7727CF445330}" type="pres">
      <dgm:prSet presAssocID="{EBE86A32-9ED7-48EB-B9DC-F48F59EC8942}" presName="linNode" presStyleCnt="0"/>
      <dgm:spPr/>
    </dgm:pt>
    <dgm:pt modelId="{2CEB9B5C-7CBC-4755-B38F-7CE692A827A7}" type="pres">
      <dgm:prSet presAssocID="{EBE86A32-9ED7-48EB-B9DC-F48F59EC8942}" presName="parTx" presStyleLbl="revTx" presStyleIdx="1" presStyleCnt="3" custLinFactNeighborY="920">
        <dgm:presLayoutVars>
          <dgm:chMax val="1"/>
          <dgm:bulletEnabled val="1"/>
        </dgm:presLayoutVars>
      </dgm:prSet>
      <dgm:spPr/>
    </dgm:pt>
    <dgm:pt modelId="{294428D7-7B42-4CBC-A878-FA7E6CF32B13}" type="pres">
      <dgm:prSet presAssocID="{EBE86A32-9ED7-48EB-B9DC-F48F59EC8942}" presName="bracket" presStyleLbl="parChTrans1D1" presStyleIdx="1" presStyleCnt="3"/>
      <dgm:spPr/>
    </dgm:pt>
    <dgm:pt modelId="{1A8F57D2-6A37-41B2-B3ED-56A7A50CE32E}" type="pres">
      <dgm:prSet presAssocID="{EBE86A32-9ED7-48EB-B9DC-F48F59EC8942}" presName="spH" presStyleCnt="0"/>
      <dgm:spPr/>
    </dgm:pt>
    <dgm:pt modelId="{3ED8326A-DDEA-4B9C-B965-45E9B1B65591}" type="pres">
      <dgm:prSet presAssocID="{EBE86A32-9ED7-48EB-B9DC-F48F59EC8942}" presName="desTx" presStyleLbl="node1" presStyleIdx="1" presStyleCnt="3">
        <dgm:presLayoutVars>
          <dgm:bulletEnabled val="1"/>
        </dgm:presLayoutVars>
      </dgm:prSet>
      <dgm:spPr/>
    </dgm:pt>
    <dgm:pt modelId="{CCA24FD6-AC7C-497A-B399-05AF6CDD8226}" type="pres">
      <dgm:prSet presAssocID="{5A86DE18-6ECB-4A7C-A382-203EB9E29315}" presName="spV" presStyleCnt="0"/>
      <dgm:spPr/>
    </dgm:pt>
    <dgm:pt modelId="{894A9060-C97A-4D53-9C2C-0D84AE18E710}" type="pres">
      <dgm:prSet presAssocID="{9205F3B3-69F2-4CFA-A4FC-FFA888C923A8}" presName="linNode" presStyleCnt="0"/>
      <dgm:spPr/>
    </dgm:pt>
    <dgm:pt modelId="{8CF4733E-6B5E-473A-B368-5488F9C81F63}" type="pres">
      <dgm:prSet presAssocID="{9205F3B3-69F2-4CFA-A4FC-FFA888C923A8}" presName="parTx" presStyleLbl="revTx" presStyleIdx="2" presStyleCnt="3">
        <dgm:presLayoutVars>
          <dgm:chMax val="1"/>
          <dgm:bulletEnabled val="1"/>
        </dgm:presLayoutVars>
      </dgm:prSet>
      <dgm:spPr/>
    </dgm:pt>
    <dgm:pt modelId="{90DE0311-497C-4603-AFAE-AF07CA664F04}" type="pres">
      <dgm:prSet presAssocID="{9205F3B3-69F2-4CFA-A4FC-FFA888C923A8}" presName="bracket" presStyleLbl="parChTrans1D1" presStyleIdx="2" presStyleCnt="3"/>
      <dgm:spPr/>
    </dgm:pt>
    <dgm:pt modelId="{4C0FAFA5-4295-4982-9EFD-EAD55E9E508F}" type="pres">
      <dgm:prSet presAssocID="{9205F3B3-69F2-4CFA-A4FC-FFA888C923A8}" presName="spH" presStyleCnt="0"/>
      <dgm:spPr/>
    </dgm:pt>
    <dgm:pt modelId="{FBCFAA96-AC30-419F-8833-5CE9DE571FD3}" type="pres">
      <dgm:prSet presAssocID="{9205F3B3-69F2-4CFA-A4FC-FFA888C923A8}" presName="desTx" presStyleLbl="node1" presStyleIdx="2" presStyleCnt="3">
        <dgm:presLayoutVars>
          <dgm:bulletEnabled val="1"/>
        </dgm:presLayoutVars>
      </dgm:prSet>
      <dgm:spPr/>
    </dgm:pt>
  </dgm:ptLst>
  <dgm:cxnLst>
    <dgm:cxn modelId="{DDEDDE11-3C35-4114-B71F-D1302EF47F7D}" srcId="{A8E8C048-63F4-48B3-B1CD-C6DAA2CC4096}" destId="{EBE86A32-9ED7-48EB-B9DC-F48F59EC8942}" srcOrd="1" destOrd="0" parTransId="{B1DA8E29-FF91-41F7-8CAF-D3B4B4497E82}" sibTransId="{5A86DE18-6ECB-4A7C-A382-203EB9E29315}"/>
    <dgm:cxn modelId="{87B3FCB7-CC47-4D76-AA55-2C21DE61D179}" type="presOf" srcId="{EF99A30D-F40B-4CA7-9280-176B7C86F279}" destId="{3ED8326A-DDEA-4B9C-B965-45E9B1B65591}" srcOrd="0" destOrd="1" presId="urn:diagrams.loki3.com/BracketList"/>
    <dgm:cxn modelId="{F6E4151B-0AD2-4406-BE4E-F01550B58C14}" srcId="{EBE86A32-9ED7-48EB-B9DC-F48F59EC8942}" destId="{19A08AA8-F8EA-4190-A79E-B9C88332B777}" srcOrd="0" destOrd="0" parTransId="{36C2F820-917C-44A1-A69F-77302F99AA26}" sibTransId="{CCAAE97F-A7F4-41C9-A1A8-D9912370AD6D}"/>
    <dgm:cxn modelId="{94FAD360-0996-41C9-AFBA-C88D31A6125E}" srcId="{A8E8C048-63F4-48B3-B1CD-C6DAA2CC4096}" destId="{9205F3B3-69F2-4CFA-A4FC-FFA888C923A8}" srcOrd="2" destOrd="0" parTransId="{7E2A57D3-8124-4B96-B8D9-BF729033D03C}" sibTransId="{8A2299BB-CC07-4A58-8B3A-359427261211}"/>
    <dgm:cxn modelId="{29BD751C-4704-4D8A-A029-5D2EAD37BB59}" srcId="{EBE86A32-9ED7-48EB-B9DC-F48F59EC8942}" destId="{EF99A30D-F40B-4CA7-9280-176B7C86F279}" srcOrd="1" destOrd="0" parTransId="{C54C712F-E734-4566-99A5-DAB26A64D873}" sibTransId="{A0384CD1-16C7-44C5-8308-00EE11D72F53}"/>
    <dgm:cxn modelId="{3ADA4C34-F024-4ADB-A448-B6EE40CBBEFF}" type="presOf" srcId="{54506848-3517-4C89-B623-DB522BDF7F9F}" destId="{3ED8326A-DDEA-4B9C-B965-45E9B1B65591}" srcOrd="0" destOrd="2" presId="urn:diagrams.loki3.com/BracketList"/>
    <dgm:cxn modelId="{D6EE0836-D03D-4299-9EE0-2B4807EBA09A}" type="presOf" srcId="{15045695-26EB-4BFF-B75A-EC3254413186}" destId="{FBCFAA96-AC30-419F-8833-5CE9DE571FD3}" srcOrd="0" destOrd="1" presId="urn:diagrams.loki3.com/BracketList"/>
    <dgm:cxn modelId="{7C1942D9-784C-4E70-81C1-82257339BA1A}" srcId="{9205F3B3-69F2-4CFA-A4FC-FFA888C923A8}" destId="{35CCB766-9553-4EA6-A22E-C214D097172A}" srcOrd="0" destOrd="0" parTransId="{A5A6BAE7-E851-441C-AA71-69470F9BB9C7}" sibTransId="{80F3DA38-FB79-40D4-8F48-7AA2AA931B5D}"/>
    <dgm:cxn modelId="{02CD7887-89EB-4BF6-88F4-71CEC33E0772}" type="presOf" srcId="{4D09C0D6-20D0-4D65-B834-A128C125DE16}" destId="{8D07538D-51AD-4A40-99FD-95AA2A8EF14C}" srcOrd="0" destOrd="0" presId="urn:diagrams.loki3.com/BracketList"/>
    <dgm:cxn modelId="{040F8DB8-9528-4287-B053-FA92B1D1F655}" type="presOf" srcId="{EBE86A32-9ED7-48EB-B9DC-F48F59EC8942}" destId="{2CEB9B5C-7CBC-4755-B38F-7CE692A827A7}" srcOrd="0" destOrd="0" presId="urn:diagrams.loki3.com/BracketList"/>
    <dgm:cxn modelId="{59B5575E-6E4A-4090-B87F-9CA07CFCCCEE}" type="presOf" srcId="{A8E8C048-63F4-48B3-B1CD-C6DAA2CC4096}" destId="{26F90A38-65B1-4203-A585-39EA4E4D3838}" srcOrd="0" destOrd="0" presId="urn:diagrams.loki3.com/BracketList"/>
    <dgm:cxn modelId="{3D663245-5D58-45FC-8A1C-2B0650057797}" type="presOf" srcId="{802FA186-65EE-4F48-BC0E-95AA615664CE}" destId="{70604495-6BFC-4D93-BECB-66EB76697819}" srcOrd="0" destOrd="0" presId="urn:diagrams.loki3.com/BracketList"/>
    <dgm:cxn modelId="{203D76E0-B821-4BB6-ADFA-B4FACB22F8B6}" srcId="{9205F3B3-69F2-4CFA-A4FC-FFA888C923A8}" destId="{15045695-26EB-4BFF-B75A-EC3254413186}" srcOrd="1" destOrd="0" parTransId="{5121DB17-C2F7-4346-B334-9C43D8270639}" sibTransId="{7AC67FC8-5FCB-4A97-9FEA-562427A871FC}"/>
    <dgm:cxn modelId="{1F74A3D8-C9CA-4792-99F6-85276837B0F0}" srcId="{A8E8C048-63F4-48B3-B1CD-C6DAA2CC4096}" destId="{802FA186-65EE-4F48-BC0E-95AA615664CE}" srcOrd="0" destOrd="0" parTransId="{36132F3C-BB39-44E7-9685-69D5E0418EDA}" sibTransId="{8277E2A1-A8E4-4C6A-AB3E-5BB25F10AD5B}"/>
    <dgm:cxn modelId="{A6024236-6937-459E-AA1E-8D95B03BC1EA}" srcId="{EBE86A32-9ED7-48EB-B9DC-F48F59EC8942}" destId="{54506848-3517-4C89-B623-DB522BDF7F9F}" srcOrd="2" destOrd="0" parTransId="{94788AB7-F0A7-4B0E-9DE2-8771152546C8}" sibTransId="{25BE188D-0DAC-4045-A6DB-44A9FA3AABF0}"/>
    <dgm:cxn modelId="{F6DA4F7A-55B4-45BD-BF71-CFC4FA544B9B}" srcId="{802FA186-65EE-4F48-BC0E-95AA615664CE}" destId="{4D09C0D6-20D0-4D65-B834-A128C125DE16}" srcOrd="0" destOrd="0" parTransId="{71DA9842-4758-48CA-8721-A93D4C396150}" sibTransId="{01449042-4286-4BE2-BB9E-F1A4C9068003}"/>
    <dgm:cxn modelId="{BD08486B-6CFC-43EF-B459-6AED3E789602}" type="presOf" srcId="{9205F3B3-69F2-4CFA-A4FC-FFA888C923A8}" destId="{8CF4733E-6B5E-473A-B368-5488F9C81F63}" srcOrd="0" destOrd="0" presId="urn:diagrams.loki3.com/BracketList"/>
    <dgm:cxn modelId="{F949F6CC-00DC-40B1-9B49-44A468D92E7B}" type="presOf" srcId="{35CCB766-9553-4EA6-A22E-C214D097172A}" destId="{FBCFAA96-AC30-419F-8833-5CE9DE571FD3}" srcOrd="0" destOrd="0" presId="urn:diagrams.loki3.com/BracketList"/>
    <dgm:cxn modelId="{F36D4E41-728C-4164-9D67-A48B1507F399}" srcId="{9205F3B3-69F2-4CFA-A4FC-FFA888C923A8}" destId="{B6A18CBD-DE82-4C83-B45E-34570E0AC568}" srcOrd="2" destOrd="0" parTransId="{977941B9-A317-41BD-BD45-ACA4314E6803}" sibTransId="{018F6297-1E5C-4DE4-B3FC-B9E2B1DD06A2}"/>
    <dgm:cxn modelId="{78A3F6EB-879A-4C2C-AA3D-5DA4D2F9F0A6}" type="presOf" srcId="{19A08AA8-F8EA-4190-A79E-B9C88332B777}" destId="{3ED8326A-DDEA-4B9C-B965-45E9B1B65591}" srcOrd="0" destOrd="0" presId="urn:diagrams.loki3.com/BracketList"/>
    <dgm:cxn modelId="{C6B0A75B-85C4-4467-951D-2675FBCA062C}" type="presOf" srcId="{B6A18CBD-DE82-4C83-B45E-34570E0AC568}" destId="{FBCFAA96-AC30-419F-8833-5CE9DE571FD3}" srcOrd="0" destOrd="2" presId="urn:diagrams.loki3.com/BracketList"/>
    <dgm:cxn modelId="{4DFC8FD3-1650-49ED-B453-8B8576F67819}" type="presParOf" srcId="{26F90A38-65B1-4203-A585-39EA4E4D3838}" destId="{3BD2CB9A-5507-4D24-AF19-9C149505B9F0}" srcOrd="0" destOrd="0" presId="urn:diagrams.loki3.com/BracketList"/>
    <dgm:cxn modelId="{9AC3A0FD-5B97-48FF-8FE4-11EAE5D13FA4}" type="presParOf" srcId="{3BD2CB9A-5507-4D24-AF19-9C149505B9F0}" destId="{70604495-6BFC-4D93-BECB-66EB76697819}" srcOrd="0" destOrd="0" presId="urn:diagrams.loki3.com/BracketList"/>
    <dgm:cxn modelId="{43993E04-3F30-4F1B-9C9F-AA0AD9C5F94C}" type="presParOf" srcId="{3BD2CB9A-5507-4D24-AF19-9C149505B9F0}" destId="{655F6C5B-C989-4133-BC40-7ECF77C06FB8}" srcOrd="1" destOrd="0" presId="urn:diagrams.loki3.com/BracketList"/>
    <dgm:cxn modelId="{B8B8937A-3474-45F6-822B-0B2637DCC20D}" type="presParOf" srcId="{3BD2CB9A-5507-4D24-AF19-9C149505B9F0}" destId="{44E338E9-4FD7-4E4D-A7A9-8CDDCC81A6D5}" srcOrd="2" destOrd="0" presId="urn:diagrams.loki3.com/BracketList"/>
    <dgm:cxn modelId="{D4CE783B-B90B-4AFC-AAD5-6EB0118BB7D3}" type="presParOf" srcId="{3BD2CB9A-5507-4D24-AF19-9C149505B9F0}" destId="{8D07538D-51AD-4A40-99FD-95AA2A8EF14C}" srcOrd="3" destOrd="0" presId="urn:diagrams.loki3.com/BracketList"/>
    <dgm:cxn modelId="{880D7A13-D246-44FE-A49C-F0D63B269C4F}" type="presParOf" srcId="{26F90A38-65B1-4203-A585-39EA4E4D3838}" destId="{BCC111E3-8620-4112-A62A-573E8A6A472A}" srcOrd="1" destOrd="0" presId="urn:diagrams.loki3.com/BracketList"/>
    <dgm:cxn modelId="{EC293BFB-22A3-448B-BE35-5395DF20E7CA}" type="presParOf" srcId="{26F90A38-65B1-4203-A585-39EA4E4D3838}" destId="{B98AE573-4396-4B84-B8A9-7727CF445330}" srcOrd="2" destOrd="0" presId="urn:diagrams.loki3.com/BracketList"/>
    <dgm:cxn modelId="{5D470271-7FAC-4443-9100-E0B7CBD86843}" type="presParOf" srcId="{B98AE573-4396-4B84-B8A9-7727CF445330}" destId="{2CEB9B5C-7CBC-4755-B38F-7CE692A827A7}" srcOrd="0" destOrd="0" presId="urn:diagrams.loki3.com/BracketList"/>
    <dgm:cxn modelId="{87164556-FA70-4FCD-9C3D-33F9C6F187EC}" type="presParOf" srcId="{B98AE573-4396-4B84-B8A9-7727CF445330}" destId="{294428D7-7B42-4CBC-A878-FA7E6CF32B13}" srcOrd="1" destOrd="0" presId="urn:diagrams.loki3.com/BracketList"/>
    <dgm:cxn modelId="{E1EE5121-E793-4B13-B928-1FF051AB9573}" type="presParOf" srcId="{B98AE573-4396-4B84-B8A9-7727CF445330}" destId="{1A8F57D2-6A37-41B2-B3ED-56A7A50CE32E}" srcOrd="2" destOrd="0" presId="urn:diagrams.loki3.com/BracketList"/>
    <dgm:cxn modelId="{DA6732E5-BD45-4C21-9D94-669B1416A42A}" type="presParOf" srcId="{B98AE573-4396-4B84-B8A9-7727CF445330}" destId="{3ED8326A-DDEA-4B9C-B965-45E9B1B65591}" srcOrd="3" destOrd="0" presId="urn:diagrams.loki3.com/BracketList"/>
    <dgm:cxn modelId="{4C4660B2-4E03-4844-B5A7-486710DE5665}" type="presParOf" srcId="{26F90A38-65B1-4203-A585-39EA4E4D3838}" destId="{CCA24FD6-AC7C-497A-B399-05AF6CDD8226}" srcOrd="3" destOrd="0" presId="urn:diagrams.loki3.com/BracketList"/>
    <dgm:cxn modelId="{B3081F13-3FC2-495E-AB87-F0B3AD68405C}" type="presParOf" srcId="{26F90A38-65B1-4203-A585-39EA4E4D3838}" destId="{894A9060-C97A-4D53-9C2C-0D84AE18E710}" srcOrd="4" destOrd="0" presId="urn:diagrams.loki3.com/BracketList"/>
    <dgm:cxn modelId="{1A835F57-79A0-44E5-8D60-AC63E52EA8D9}" type="presParOf" srcId="{894A9060-C97A-4D53-9C2C-0D84AE18E710}" destId="{8CF4733E-6B5E-473A-B368-5488F9C81F63}" srcOrd="0" destOrd="0" presId="urn:diagrams.loki3.com/BracketList"/>
    <dgm:cxn modelId="{802509BC-54B5-4BEA-B0F9-C9340EA54696}" type="presParOf" srcId="{894A9060-C97A-4D53-9C2C-0D84AE18E710}" destId="{90DE0311-497C-4603-AFAE-AF07CA664F04}" srcOrd="1" destOrd="0" presId="urn:diagrams.loki3.com/BracketList"/>
    <dgm:cxn modelId="{6F90C3E5-D282-491A-A5F4-2E330324EE7A}" type="presParOf" srcId="{894A9060-C97A-4D53-9C2C-0D84AE18E710}" destId="{4C0FAFA5-4295-4982-9EFD-EAD55E9E508F}" srcOrd="2" destOrd="0" presId="urn:diagrams.loki3.com/BracketList"/>
    <dgm:cxn modelId="{456A1ED1-77F2-492F-B00B-BC0F284856C9}" type="presParOf" srcId="{894A9060-C97A-4D53-9C2C-0D84AE18E710}" destId="{FBCFAA96-AC30-419F-8833-5CE9DE571FD3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C13763-AE24-4B4B-AAD2-3BC35428CD4E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50DF16-5B4E-4527-8A0B-58C127A65DD4}">
      <dgm:prSet phldrT="[Text]"/>
      <dgm:spPr>
        <a:solidFill>
          <a:schemeClr val="accent2">
            <a:lumMod val="75000"/>
          </a:schemeClr>
        </a:solidFill>
        <a:ln w="28575">
          <a:solidFill>
            <a:schemeClr val="bg2">
              <a:lumMod val="50000"/>
              <a:lumOff val="50000"/>
            </a:schemeClr>
          </a:solidFill>
        </a:ln>
      </dgm:spPr>
      <dgm:t>
        <a:bodyPr/>
        <a:lstStyle/>
        <a:p>
          <a:r>
            <a:rPr lang="en-IN" dirty="0"/>
            <a:t>Spectrum</a:t>
          </a:r>
          <a:endParaRPr lang="en-US" dirty="0"/>
        </a:p>
      </dgm:t>
    </dgm:pt>
    <dgm:pt modelId="{D82B616A-3828-4CF2-A21B-8E4B9E65B901}" type="parTrans" cxnId="{62012CE0-42C6-4421-B183-7DD9364C2E2F}">
      <dgm:prSet/>
      <dgm:spPr/>
      <dgm:t>
        <a:bodyPr/>
        <a:lstStyle/>
        <a:p>
          <a:endParaRPr lang="en-US"/>
        </a:p>
      </dgm:t>
    </dgm:pt>
    <dgm:pt modelId="{BCA6D76E-74C8-4815-B7D7-0FC4719EB5C8}" type="sibTrans" cxnId="{62012CE0-42C6-4421-B183-7DD9364C2E2F}">
      <dgm:prSet/>
      <dgm:spPr/>
      <dgm:t>
        <a:bodyPr/>
        <a:lstStyle/>
        <a:p>
          <a:endParaRPr lang="en-US"/>
        </a:p>
      </dgm:t>
    </dgm:pt>
    <dgm:pt modelId="{C5490F2E-C1D9-4393-8330-FA84B8B552F1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dirty="0"/>
            <a:t>Shortage of spectrum in key bands like 900 MHz and 1,800 </a:t>
          </a:r>
          <a:r>
            <a:rPr lang="en-IN" dirty="0" err="1"/>
            <a:t>MHz.</a:t>
          </a:r>
          <a:endParaRPr lang="en-IN" dirty="0"/>
        </a:p>
      </dgm:t>
    </dgm:pt>
    <dgm:pt modelId="{5C5FF10E-E243-47D4-AB2B-ADFD56C41CD1}" type="parTrans" cxnId="{42645D01-A64F-450A-BE59-93127FE9F02C}">
      <dgm:prSet/>
      <dgm:spPr/>
      <dgm:t>
        <a:bodyPr/>
        <a:lstStyle/>
        <a:p>
          <a:endParaRPr lang="en-US"/>
        </a:p>
      </dgm:t>
    </dgm:pt>
    <dgm:pt modelId="{29F3B8D9-5753-4E7B-A19C-25C0BFC0E86B}" type="sibTrans" cxnId="{42645D01-A64F-450A-BE59-93127FE9F02C}">
      <dgm:prSet/>
      <dgm:spPr/>
      <dgm:t>
        <a:bodyPr/>
        <a:lstStyle/>
        <a:p>
          <a:endParaRPr lang="en-US"/>
        </a:p>
      </dgm:t>
    </dgm:pt>
    <dgm:pt modelId="{CCF855C3-6A3D-46E2-8A9B-A10447F131C7}">
      <dgm:prSet/>
      <dgm:spPr>
        <a:solidFill>
          <a:schemeClr val="accent2">
            <a:lumMod val="75000"/>
          </a:schemeClr>
        </a:solidFill>
        <a:ln w="28575">
          <a:solidFill>
            <a:schemeClr val="bg2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dirty="0"/>
            <a:t>Towers</a:t>
          </a:r>
        </a:p>
      </dgm:t>
    </dgm:pt>
    <dgm:pt modelId="{75F91CE3-2636-451D-A661-24F5178CCC33}" type="parTrans" cxnId="{5E457B01-D903-41BB-944B-49808F8E65A5}">
      <dgm:prSet/>
      <dgm:spPr/>
      <dgm:t>
        <a:bodyPr/>
        <a:lstStyle/>
        <a:p>
          <a:endParaRPr lang="en-US"/>
        </a:p>
      </dgm:t>
    </dgm:pt>
    <dgm:pt modelId="{C1E37A24-2A9B-43D4-A9BE-7A1F2070D51D}" type="sibTrans" cxnId="{5E457B01-D903-41BB-944B-49808F8E65A5}">
      <dgm:prSet/>
      <dgm:spPr/>
      <dgm:t>
        <a:bodyPr/>
        <a:lstStyle/>
        <a:p>
          <a:endParaRPr lang="en-US"/>
        </a:p>
      </dgm:t>
    </dgm:pt>
    <dgm:pt modelId="{EFEE8B36-6F0C-4C1C-BA14-6340709F63E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Shortage of towers, ULB permission, no sharing between companies. Invested too much in spectrum auction.</a:t>
          </a:r>
        </a:p>
      </dgm:t>
    </dgm:pt>
    <dgm:pt modelId="{E6159F93-BAC2-47A6-8ECE-C575DDCE50FF}" type="parTrans" cxnId="{AD804072-7A4D-499C-93E9-45E2EBB5389F}">
      <dgm:prSet/>
      <dgm:spPr/>
      <dgm:t>
        <a:bodyPr/>
        <a:lstStyle/>
        <a:p>
          <a:endParaRPr lang="en-US"/>
        </a:p>
      </dgm:t>
    </dgm:pt>
    <dgm:pt modelId="{149B5467-FA61-43CA-8CF4-319A71DF16B1}" type="sibTrans" cxnId="{AD804072-7A4D-499C-93E9-45E2EBB5389F}">
      <dgm:prSet/>
      <dgm:spPr/>
      <dgm:t>
        <a:bodyPr/>
        <a:lstStyle/>
        <a:p>
          <a:endParaRPr lang="en-US"/>
        </a:p>
      </dgm:t>
    </dgm:pt>
    <dgm:pt modelId="{9A450C7C-72C9-42B9-AEFD-0E63F8530046}">
      <dgm:prSet/>
      <dgm:spPr>
        <a:solidFill>
          <a:schemeClr val="accent2">
            <a:lumMod val="75000"/>
          </a:schemeClr>
        </a:solidFill>
        <a:ln w="28575">
          <a:solidFill>
            <a:schemeClr val="bg2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dirty="0"/>
            <a:t>Laws of physics</a:t>
          </a:r>
        </a:p>
      </dgm:t>
    </dgm:pt>
    <dgm:pt modelId="{7B922133-E64C-4BDB-BFBE-6215DA49F844}" type="parTrans" cxnId="{26A09061-9FEB-411C-8BE1-2BADCFC968CC}">
      <dgm:prSet/>
      <dgm:spPr/>
      <dgm:t>
        <a:bodyPr/>
        <a:lstStyle/>
        <a:p>
          <a:endParaRPr lang="en-US"/>
        </a:p>
      </dgm:t>
    </dgm:pt>
    <dgm:pt modelId="{CEF50528-B30B-4E78-8F3A-036B49E3B0DC}" type="sibTrans" cxnId="{26A09061-9FEB-411C-8BE1-2BADCFC968CC}">
      <dgm:prSet/>
      <dgm:spPr/>
      <dgm:t>
        <a:bodyPr/>
        <a:lstStyle/>
        <a:p>
          <a:endParaRPr lang="en-US"/>
        </a:p>
      </dgm:t>
    </dgm:pt>
    <dgm:pt modelId="{844E6780-393D-4470-A514-6A5DB69AA31D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E</a:t>
          </a:r>
          <a:r>
            <a:rPr lang="en-IN" dirty="0" err="1"/>
            <a:t>ntering</a:t>
          </a:r>
          <a:r>
            <a:rPr lang="en-IN" dirty="0"/>
            <a:t> no coverage zones such as a basement or lift when a conversation is on, to complex terrains, moving vehicles, the presence of huge waterbodies, flyover and even landlords shutting off power supply</a:t>
          </a:r>
          <a:endParaRPr lang="en-US" dirty="0"/>
        </a:p>
      </dgm:t>
    </dgm:pt>
    <dgm:pt modelId="{8D37439C-8D66-4DFB-B1D9-F20D414CC1D1}" type="parTrans" cxnId="{D05A3170-45F7-425D-A526-F020EABF6732}">
      <dgm:prSet/>
      <dgm:spPr/>
      <dgm:t>
        <a:bodyPr/>
        <a:lstStyle/>
        <a:p>
          <a:endParaRPr lang="en-US"/>
        </a:p>
      </dgm:t>
    </dgm:pt>
    <dgm:pt modelId="{25603BE2-0A3E-4BE8-9463-98F48EAC8F7E}" type="sibTrans" cxnId="{D05A3170-45F7-425D-A526-F020EABF6732}">
      <dgm:prSet/>
      <dgm:spPr/>
      <dgm:t>
        <a:bodyPr/>
        <a:lstStyle/>
        <a:p>
          <a:endParaRPr lang="en-US"/>
        </a:p>
      </dgm:t>
    </dgm:pt>
    <dgm:pt modelId="{A030EBC9-4925-4BB7-9B8A-099B24A9216E}">
      <dgm:prSet/>
      <dgm:spPr>
        <a:solidFill>
          <a:schemeClr val="accent2">
            <a:lumMod val="75000"/>
          </a:schemeClr>
        </a:solidFill>
        <a:ln w="28575">
          <a:solidFill>
            <a:schemeClr val="bg2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dirty="0"/>
            <a:t>Customer protection</a:t>
          </a:r>
        </a:p>
      </dgm:t>
    </dgm:pt>
    <dgm:pt modelId="{4E504D51-FA55-4B08-8F21-D3D8A1AD1723}" type="parTrans" cxnId="{5674EB1A-37BD-4E3A-A096-291198518BF1}">
      <dgm:prSet/>
      <dgm:spPr/>
      <dgm:t>
        <a:bodyPr/>
        <a:lstStyle/>
        <a:p>
          <a:endParaRPr lang="en-US"/>
        </a:p>
      </dgm:t>
    </dgm:pt>
    <dgm:pt modelId="{5DE93568-642D-48D3-83B0-0D1CBC89C994}" type="sibTrans" cxnId="{5674EB1A-37BD-4E3A-A096-291198518BF1}">
      <dgm:prSet/>
      <dgm:spPr/>
      <dgm:t>
        <a:bodyPr/>
        <a:lstStyle/>
        <a:p>
          <a:endParaRPr lang="en-US"/>
        </a:p>
      </dgm:t>
    </dgm:pt>
    <dgm:pt modelId="{074FA63A-5ED4-471A-B5B4-78164538BF8D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TRAI: compensate customers.</a:t>
          </a:r>
        </a:p>
      </dgm:t>
    </dgm:pt>
    <dgm:pt modelId="{D2800698-FC3F-4357-97F1-378894110BD0}" type="parTrans" cxnId="{373F30FE-A8A9-4D54-AEC4-E0612BA5A0E4}">
      <dgm:prSet/>
      <dgm:spPr/>
      <dgm:t>
        <a:bodyPr/>
        <a:lstStyle/>
        <a:p>
          <a:endParaRPr lang="en-US"/>
        </a:p>
      </dgm:t>
    </dgm:pt>
    <dgm:pt modelId="{2D099FB7-ED5A-455B-9E43-95CA0AB24BC3}" type="sibTrans" cxnId="{373F30FE-A8A9-4D54-AEC4-E0612BA5A0E4}">
      <dgm:prSet/>
      <dgm:spPr/>
      <dgm:t>
        <a:bodyPr/>
        <a:lstStyle/>
        <a:p>
          <a:endParaRPr lang="en-US"/>
        </a:p>
      </dgm:t>
    </dgm:pt>
    <dgm:pt modelId="{E81C5379-993A-4DD1-864B-123B148679F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SC: Firms alone can't be blamed for call drops, hence TRAI can't impose penalty.</a:t>
          </a:r>
        </a:p>
      </dgm:t>
    </dgm:pt>
    <dgm:pt modelId="{9EEB18A6-25EF-4747-8839-F733DD38D7CF}" type="parTrans" cxnId="{1436301F-4EF7-4771-ABF1-C8745D783F5F}">
      <dgm:prSet/>
      <dgm:spPr/>
      <dgm:t>
        <a:bodyPr/>
        <a:lstStyle/>
        <a:p>
          <a:endParaRPr lang="en-US"/>
        </a:p>
      </dgm:t>
    </dgm:pt>
    <dgm:pt modelId="{3C2F6EB2-2CA9-499C-A43C-94612AF4642C}" type="sibTrans" cxnId="{1436301F-4EF7-4771-ABF1-C8745D783F5F}">
      <dgm:prSet/>
      <dgm:spPr/>
      <dgm:t>
        <a:bodyPr/>
        <a:lstStyle/>
        <a:p>
          <a:endParaRPr lang="en-US"/>
        </a:p>
      </dgm:t>
    </dgm:pt>
    <dgm:pt modelId="{CDE06B3F-7297-462F-AA7F-249897C43079}" type="pres">
      <dgm:prSet presAssocID="{AAC13763-AE24-4B4B-AAD2-3BC35428CD4E}" presName="Name0" presStyleCnt="0">
        <dgm:presLayoutVars>
          <dgm:dir/>
          <dgm:animLvl val="lvl"/>
          <dgm:resizeHandles val="exact"/>
        </dgm:presLayoutVars>
      </dgm:prSet>
      <dgm:spPr/>
    </dgm:pt>
    <dgm:pt modelId="{D73711EE-2798-421B-9A7A-95F033D3E896}" type="pres">
      <dgm:prSet presAssocID="{0050DF16-5B4E-4527-8A0B-58C127A65DD4}" presName="linNode" presStyleCnt="0"/>
      <dgm:spPr/>
    </dgm:pt>
    <dgm:pt modelId="{53B3C9AC-0131-456B-99BC-AAAAF37E4BB8}" type="pres">
      <dgm:prSet presAssocID="{0050DF16-5B4E-4527-8A0B-58C127A65DD4}" presName="parTx" presStyleLbl="revTx" presStyleIdx="0" presStyleCnt="4">
        <dgm:presLayoutVars>
          <dgm:chMax val="1"/>
          <dgm:bulletEnabled val="1"/>
        </dgm:presLayoutVars>
      </dgm:prSet>
      <dgm:spPr>
        <a:prstGeom prst="homePlate">
          <a:avLst/>
        </a:prstGeom>
      </dgm:spPr>
    </dgm:pt>
    <dgm:pt modelId="{8EE149EA-9846-43AC-966E-85E9B7A5F692}" type="pres">
      <dgm:prSet presAssocID="{0050DF16-5B4E-4527-8A0B-58C127A65DD4}" presName="bracket" presStyleLbl="parChTrans1D1" presStyleIdx="0" presStyleCnt="4"/>
      <dgm:spPr/>
    </dgm:pt>
    <dgm:pt modelId="{256551E2-05A2-4571-A45B-2EF740CB05FF}" type="pres">
      <dgm:prSet presAssocID="{0050DF16-5B4E-4527-8A0B-58C127A65DD4}" presName="spH" presStyleCnt="0"/>
      <dgm:spPr/>
    </dgm:pt>
    <dgm:pt modelId="{C13AFFE8-9A26-47CA-80F2-52C4CC19A095}" type="pres">
      <dgm:prSet presAssocID="{0050DF16-5B4E-4527-8A0B-58C127A65DD4}" presName="desTx" presStyleLbl="node1" presStyleIdx="0" presStyleCnt="4">
        <dgm:presLayoutVars>
          <dgm:bulletEnabled val="1"/>
        </dgm:presLayoutVars>
      </dgm:prSet>
      <dgm:spPr/>
    </dgm:pt>
    <dgm:pt modelId="{5BC10222-18AA-44F2-A938-0B1DF0A387ED}" type="pres">
      <dgm:prSet presAssocID="{BCA6D76E-74C8-4815-B7D7-0FC4719EB5C8}" presName="spV" presStyleCnt="0"/>
      <dgm:spPr/>
    </dgm:pt>
    <dgm:pt modelId="{31BF94B5-D6F5-45EE-8ACA-9E600B335359}" type="pres">
      <dgm:prSet presAssocID="{CCF855C3-6A3D-46E2-8A9B-A10447F131C7}" presName="linNode" presStyleCnt="0"/>
      <dgm:spPr/>
    </dgm:pt>
    <dgm:pt modelId="{29190D71-7604-40EC-90FE-D23654BE397E}" type="pres">
      <dgm:prSet presAssocID="{CCF855C3-6A3D-46E2-8A9B-A10447F131C7}" presName="parTx" presStyleLbl="revTx" presStyleIdx="1" presStyleCnt="4">
        <dgm:presLayoutVars>
          <dgm:chMax val="1"/>
          <dgm:bulletEnabled val="1"/>
        </dgm:presLayoutVars>
      </dgm:prSet>
      <dgm:spPr>
        <a:prstGeom prst="homePlate">
          <a:avLst/>
        </a:prstGeom>
      </dgm:spPr>
    </dgm:pt>
    <dgm:pt modelId="{40BEEF99-75E5-4378-928B-DA8693E282EA}" type="pres">
      <dgm:prSet presAssocID="{CCF855C3-6A3D-46E2-8A9B-A10447F131C7}" presName="bracket" presStyleLbl="parChTrans1D1" presStyleIdx="1" presStyleCnt="4"/>
      <dgm:spPr/>
    </dgm:pt>
    <dgm:pt modelId="{57C89E50-A859-42CF-9460-6E7E66967151}" type="pres">
      <dgm:prSet presAssocID="{CCF855C3-6A3D-46E2-8A9B-A10447F131C7}" presName="spH" presStyleCnt="0"/>
      <dgm:spPr/>
    </dgm:pt>
    <dgm:pt modelId="{02407436-1CE3-420B-9E72-54339302487E}" type="pres">
      <dgm:prSet presAssocID="{CCF855C3-6A3D-46E2-8A9B-A10447F131C7}" presName="desTx" presStyleLbl="node1" presStyleIdx="1" presStyleCnt="4">
        <dgm:presLayoutVars>
          <dgm:bulletEnabled val="1"/>
        </dgm:presLayoutVars>
      </dgm:prSet>
      <dgm:spPr/>
    </dgm:pt>
    <dgm:pt modelId="{D75C95CB-B621-48EA-9C93-360FCDC4AAF5}" type="pres">
      <dgm:prSet presAssocID="{C1E37A24-2A9B-43D4-A9BE-7A1F2070D51D}" presName="spV" presStyleCnt="0"/>
      <dgm:spPr/>
    </dgm:pt>
    <dgm:pt modelId="{4C9F7941-1EC9-4BFB-8D0C-B00E6AB8B426}" type="pres">
      <dgm:prSet presAssocID="{9A450C7C-72C9-42B9-AEFD-0E63F8530046}" presName="linNode" presStyleCnt="0"/>
      <dgm:spPr/>
    </dgm:pt>
    <dgm:pt modelId="{6AFF9913-50DA-405A-80C5-7CEC8E3C26F3}" type="pres">
      <dgm:prSet presAssocID="{9A450C7C-72C9-42B9-AEFD-0E63F8530046}" presName="parTx" presStyleLbl="revTx" presStyleIdx="2" presStyleCnt="4">
        <dgm:presLayoutVars>
          <dgm:chMax val="1"/>
          <dgm:bulletEnabled val="1"/>
        </dgm:presLayoutVars>
      </dgm:prSet>
      <dgm:spPr>
        <a:prstGeom prst="homePlate">
          <a:avLst/>
        </a:prstGeom>
      </dgm:spPr>
    </dgm:pt>
    <dgm:pt modelId="{9809A69E-61CE-4C0D-8F13-FE79ADB7CD23}" type="pres">
      <dgm:prSet presAssocID="{9A450C7C-72C9-42B9-AEFD-0E63F8530046}" presName="bracket" presStyleLbl="parChTrans1D1" presStyleIdx="2" presStyleCnt="4"/>
      <dgm:spPr/>
    </dgm:pt>
    <dgm:pt modelId="{A995D9C3-0845-4363-97F4-0A0BF4D75750}" type="pres">
      <dgm:prSet presAssocID="{9A450C7C-72C9-42B9-AEFD-0E63F8530046}" presName="spH" presStyleCnt="0"/>
      <dgm:spPr/>
    </dgm:pt>
    <dgm:pt modelId="{E196FA69-9FE3-43B4-9022-73589F646092}" type="pres">
      <dgm:prSet presAssocID="{9A450C7C-72C9-42B9-AEFD-0E63F8530046}" presName="desTx" presStyleLbl="node1" presStyleIdx="2" presStyleCnt="4">
        <dgm:presLayoutVars>
          <dgm:bulletEnabled val="1"/>
        </dgm:presLayoutVars>
      </dgm:prSet>
      <dgm:spPr/>
    </dgm:pt>
    <dgm:pt modelId="{DC645073-F3DA-4C13-A85E-292DF162D4DF}" type="pres">
      <dgm:prSet presAssocID="{CEF50528-B30B-4E78-8F3A-036B49E3B0DC}" presName="spV" presStyleCnt="0"/>
      <dgm:spPr/>
    </dgm:pt>
    <dgm:pt modelId="{352FBBB6-027D-4B7C-B72D-84B68B36A3F7}" type="pres">
      <dgm:prSet presAssocID="{A030EBC9-4925-4BB7-9B8A-099B24A9216E}" presName="linNode" presStyleCnt="0"/>
      <dgm:spPr/>
    </dgm:pt>
    <dgm:pt modelId="{91B45579-AC65-428C-9F1B-82ABF2478164}" type="pres">
      <dgm:prSet presAssocID="{A030EBC9-4925-4BB7-9B8A-099B24A9216E}" presName="parTx" presStyleLbl="revTx" presStyleIdx="3" presStyleCnt="4">
        <dgm:presLayoutVars>
          <dgm:chMax val="1"/>
          <dgm:bulletEnabled val="1"/>
        </dgm:presLayoutVars>
      </dgm:prSet>
      <dgm:spPr>
        <a:prstGeom prst="homePlate">
          <a:avLst/>
        </a:prstGeom>
      </dgm:spPr>
    </dgm:pt>
    <dgm:pt modelId="{14449D1F-3B94-42A1-8FE9-854333D53B5D}" type="pres">
      <dgm:prSet presAssocID="{A030EBC9-4925-4BB7-9B8A-099B24A9216E}" presName="bracket" presStyleLbl="parChTrans1D1" presStyleIdx="3" presStyleCnt="4"/>
      <dgm:spPr/>
    </dgm:pt>
    <dgm:pt modelId="{B4508C10-5D40-4B15-B56C-6D1337B2AD73}" type="pres">
      <dgm:prSet presAssocID="{A030EBC9-4925-4BB7-9B8A-099B24A9216E}" presName="spH" presStyleCnt="0"/>
      <dgm:spPr/>
    </dgm:pt>
    <dgm:pt modelId="{FA7D141F-7B7D-4715-80D7-35C91CB461B0}" type="pres">
      <dgm:prSet presAssocID="{A030EBC9-4925-4BB7-9B8A-099B24A9216E}" presName="desTx" presStyleLbl="node1" presStyleIdx="3" presStyleCnt="4">
        <dgm:presLayoutVars>
          <dgm:bulletEnabled val="1"/>
        </dgm:presLayoutVars>
      </dgm:prSet>
      <dgm:spPr/>
    </dgm:pt>
  </dgm:ptLst>
  <dgm:cxnLst>
    <dgm:cxn modelId="{D05A3170-45F7-425D-A526-F020EABF6732}" srcId="{9A450C7C-72C9-42B9-AEFD-0E63F8530046}" destId="{844E6780-393D-4470-A514-6A5DB69AA31D}" srcOrd="0" destOrd="0" parTransId="{8D37439C-8D66-4DFB-B1D9-F20D414CC1D1}" sibTransId="{25603BE2-0A3E-4BE8-9463-98F48EAC8F7E}"/>
    <dgm:cxn modelId="{62012CE0-42C6-4421-B183-7DD9364C2E2F}" srcId="{AAC13763-AE24-4B4B-AAD2-3BC35428CD4E}" destId="{0050DF16-5B4E-4527-8A0B-58C127A65DD4}" srcOrd="0" destOrd="0" parTransId="{D82B616A-3828-4CF2-A21B-8E4B9E65B901}" sibTransId="{BCA6D76E-74C8-4815-B7D7-0FC4719EB5C8}"/>
    <dgm:cxn modelId="{F370007B-BE8D-4C54-99FE-A612DABBF893}" type="presOf" srcId="{A030EBC9-4925-4BB7-9B8A-099B24A9216E}" destId="{91B45579-AC65-428C-9F1B-82ABF2478164}" srcOrd="0" destOrd="0" presId="urn:diagrams.loki3.com/BracketList"/>
    <dgm:cxn modelId="{05602DDF-3805-47EF-A3B6-9F86BF4855B5}" type="presOf" srcId="{AAC13763-AE24-4B4B-AAD2-3BC35428CD4E}" destId="{CDE06B3F-7297-462F-AA7F-249897C43079}" srcOrd="0" destOrd="0" presId="urn:diagrams.loki3.com/BracketList"/>
    <dgm:cxn modelId="{5E457B01-D903-41BB-944B-49808F8E65A5}" srcId="{AAC13763-AE24-4B4B-AAD2-3BC35428CD4E}" destId="{CCF855C3-6A3D-46E2-8A9B-A10447F131C7}" srcOrd="1" destOrd="0" parTransId="{75F91CE3-2636-451D-A661-24F5178CCC33}" sibTransId="{C1E37A24-2A9B-43D4-A9BE-7A1F2070D51D}"/>
    <dgm:cxn modelId="{296978F4-828C-4AE5-AF10-EE03A706D5FD}" type="presOf" srcId="{E81C5379-993A-4DD1-864B-123B148679F8}" destId="{FA7D141F-7B7D-4715-80D7-35C91CB461B0}" srcOrd="0" destOrd="1" presId="urn:diagrams.loki3.com/BracketList"/>
    <dgm:cxn modelId="{305AE2BB-C22C-448E-B206-7E6B34479BC7}" type="presOf" srcId="{074FA63A-5ED4-471A-B5B4-78164538BF8D}" destId="{FA7D141F-7B7D-4715-80D7-35C91CB461B0}" srcOrd="0" destOrd="0" presId="urn:diagrams.loki3.com/BracketList"/>
    <dgm:cxn modelId="{373F30FE-A8A9-4D54-AEC4-E0612BA5A0E4}" srcId="{A030EBC9-4925-4BB7-9B8A-099B24A9216E}" destId="{074FA63A-5ED4-471A-B5B4-78164538BF8D}" srcOrd="0" destOrd="0" parTransId="{D2800698-FC3F-4357-97F1-378894110BD0}" sibTransId="{2D099FB7-ED5A-455B-9E43-95CA0AB24BC3}"/>
    <dgm:cxn modelId="{7940213E-D9C4-42F6-9D6C-40BC13318E41}" type="presOf" srcId="{C5490F2E-C1D9-4393-8330-FA84B8B552F1}" destId="{C13AFFE8-9A26-47CA-80F2-52C4CC19A095}" srcOrd="0" destOrd="0" presId="urn:diagrams.loki3.com/BracketList"/>
    <dgm:cxn modelId="{26A09061-9FEB-411C-8BE1-2BADCFC968CC}" srcId="{AAC13763-AE24-4B4B-AAD2-3BC35428CD4E}" destId="{9A450C7C-72C9-42B9-AEFD-0E63F8530046}" srcOrd="2" destOrd="0" parTransId="{7B922133-E64C-4BDB-BFBE-6215DA49F844}" sibTransId="{CEF50528-B30B-4E78-8F3A-036B49E3B0DC}"/>
    <dgm:cxn modelId="{AD804072-7A4D-499C-93E9-45E2EBB5389F}" srcId="{CCF855C3-6A3D-46E2-8A9B-A10447F131C7}" destId="{EFEE8B36-6F0C-4C1C-BA14-6340709F63E8}" srcOrd="0" destOrd="0" parTransId="{E6159F93-BAC2-47A6-8ECE-C575DDCE50FF}" sibTransId="{149B5467-FA61-43CA-8CF4-319A71DF16B1}"/>
    <dgm:cxn modelId="{B77B6F88-1DBA-4570-B636-1197471FB52A}" type="presOf" srcId="{CCF855C3-6A3D-46E2-8A9B-A10447F131C7}" destId="{29190D71-7604-40EC-90FE-D23654BE397E}" srcOrd="0" destOrd="0" presId="urn:diagrams.loki3.com/BracketList"/>
    <dgm:cxn modelId="{5674EB1A-37BD-4E3A-A096-291198518BF1}" srcId="{AAC13763-AE24-4B4B-AAD2-3BC35428CD4E}" destId="{A030EBC9-4925-4BB7-9B8A-099B24A9216E}" srcOrd="3" destOrd="0" parTransId="{4E504D51-FA55-4B08-8F21-D3D8A1AD1723}" sibTransId="{5DE93568-642D-48D3-83B0-0D1CBC89C994}"/>
    <dgm:cxn modelId="{FD86C793-7C3A-457A-A66E-E8452D085712}" type="presOf" srcId="{EFEE8B36-6F0C-4C1C-BA14-6340709F63E8}" destId="{02407436-1CE3-420B-9E72-54339302487E}" srcOrd="0" destOrd="0" presId="urn:diagrams.loki3.com/BracketList"/>
    <dgm:cxn modelId="{401BE011-64FA-45D7-9108-7530EE94EC0D}" type="presOf" srcId="{0050DF16-5B4E-4527-8A0B-58C127A65DD4}" destId="{53B3C9AC-0131-456B-99BC-AAAAF37E4BB8}" srcOrd="0" destOrd="0" presId="urn:diagrams.loki3.com/BracketList"/>
    <dgm:cxn modelId="{580A53FD-D2E5-427C-89F6-83325BEC9210}" type="presOf" srcId="{9A450C7C-72C9-42B9-AEFD-0E63F8530046}" destId="{6AFF9913-50DA-405A-80C5-7CEC8E3C26F3}" srcOrd="0" destOrd="0" presId="urn:diagrams.loki3.com/BracketList"/>
    <dgm:cxn modelId="{3DC8B902-663C-4458-9340-92C4EC89BF78}" type="presOf" srcId="{844E6780-393D-4470-A514-6A5DB69AA31D}" destId="{E196FA69-9FE3-43B4-9022-73589F646092}" srcOrd="0" destOrd="0" presId="urn:diagrams.loki3.com/BracketList"/>
    <dgm:cxn modelId="{42645D01-A64F-450A-BE59-93127FE9F02C}" srcId="{0050DF16-5B4E-4527-8A0B-58C127A65DD4}" destId="{C5490F2E-C1D9-4393-8330-FA84B8B552F1}" srcOrd="0" destOrd="0" parTransId="{5C5FF10E-E243-47D4-AB2B-ADFD56C41CD1}" sibTransId="{29F3B8D9-5753-4E7B-A19C-25C0BFC0E86B}"/>
    <dgm:cxn modelId="{1436301F-4EF7-4771-ABF1-C8745D783F5F}" srcId="{A030EBC9-4925-4BB7-9B8A-099B24A9216E}" destId="{E81C5379-993A-4DD1-864B-123B148679F8}" srcOrd="1" destOrd="0" parTransId="{9EEB18A6-25EF-4747-8839-F733DD38D7CF}" sibTransId="{3C2F6EB2-2CA9-499C-A43C-94612AF4642C}"/>
    <dgm:cxn modelId="{98380FBC-0BCB-4941-88B8-844045BFD892}" type="presParOf" srcId="{CDE06B3F-7297-462F-AA7F-249897C43079}" destId="{D73711EE-2798-421B-9A7A-95F033D3E896}" srcOrd="0" destOrd="0" presId="urn:diagrams.loki3.com/BracketList"/>
    <dgm:cxn modelId="{413C4425-CDC4-4E89-B74A-8851F7BA40E4}" type="presParOf" srcId="{D73711EE-2798-421B-9A7A-95F033D3E896}" destId="{53B3C9AC-0131-456B-99BC-AAAAF37E4BB8}" srcOrd="0" destOrd="0" presId="urn:diagrams.loki3.com/BracketList"/>
    <dgm:cxn modelId="{B35184A0-53A6-49AA-8399-981B0C5C4C39}" type="presParOf" srcId="{D73711EE-2798-421B-9A7A-95F033D3E896}" destId="{8EE149EA-9846-43AC-966E-85E9B7A5F692}" srcOrd="1" destOrd="0" presId="urn:diagrams.loki3.com/BracketList"/>
    <dgm:cxn modelId="{C397FB25-E4B7-462B-B733-0CC6FD9F540E}" type="presParOf" srcId="{D73711EE-2798-421B-9A7A-95F033D3E896}" destId="{256551E2-05A2-4571-A45B-2EF740CB05FF}" srcOrd="2" destOrd="0" presId="urn:diagrams.loki3.com/BracketList"/>
    <dgm:cxn modelId="{D7E0E6AF-B482-4753-B566-37B8A8D6139D}" type="presParOf" srcId="{D73711EE-2798-421B-9A7A-95F033D3E896}" destId="{C13AFFE8-9A26-47CA-80F2-52C4CC19A095}" srcOrd="3" destOrd="0" presId="urn:diagrams.loki3.com/BracketList"/>
    <dgm:cxn modelId="{702BEB79-A2C5-403A-ADBD-300710A13BB9}" type="presParOf" srcId="{CDE06B3F-7297-462F-AA7F-249897C43079}" destId="{5BC10222-18AA-44F2-A938-0B1DF0A387ED}" srcOrd="1" destOrd="0" presId="urn:diagrams.loki3.com/BracketList"/>
    <dgm:cxn modelId="{5C4CEE85-6FCF-4588-9C05-49BF8F41534E}" type="presParOf" srcId="{CDE06B3F-7297-462F-AA7F-249897C43079}" destId="{31BF94B5-D6F5-45EE-8ACA-9E600B335359}" srcOrd="2" destOrd="0" presId="urn:diagrams.loki3.com/BracketList"/>
    <dgm:cxn modelId="{E1F8CE10-C955-42EB-A022-B30F340E3C7C}" type="presParOf" srcId="{31BF94B5-D6F5-45EE-8ACA-9E600B335359}" destId="{29190D71-7604-40EC-90FE-D23654BE397E}" srcOrd="0" destOrd="0" presId="urn:diagrams.loki3.com/BracketList"/>
    <dgm:cxn modelId="{928FCC1B-5641-484C-889A-72B03DB8B18B}" type="presParOf" srcId="{31BF94B5-D6F5-45EE-8ACA-9E600B335359}" destId="{40BEEF99-75E5-4378-928B-DA8693E282EA}" srcOrd="1" destOrd="0" presId="urn:diagrams.loki3.com/BracketList"/>
    <dgm:cxn modelId="{88FAA2AD-DB02-4BF1-8B5A-23B2DBF9E8E5}" type="presParOf" srcId="{31BF94B5-D6F5-45EE-8ACA-9E600B335359}" destId="{57C89E50-A859-42CF-9460-6E7E66967151}" srcOrd="2" destOrd="0" presId="urn:diagrams.loki3.com/BracketList"/>
    <dgm:cxn modelId="{2CA47955-E435-4E0A-803A-FCB0B4128483}" type="presParOf" srcId="{31BF94B5-D6F5-45EE-8ACA-9E600B335359}" destId="{02407436-1CE3-420B-9E72-54339302487E}" srcOrd="3" destOrd="0" presId="urn:diagrams.loki3.com/BracketList"/>
    <dgm:cxn modelId="{121C56C7-ED38-49F4-A47D-A45055649155}" type="presParOf" srcId="{CDE06B3F-7297-462F-AA7F-249897C43079}" destId="{D75C95CB-B621-48EA-9C93-360FCDC4AAF5}" srcOrd="3" destOrd="0" presId="urn:diagrams.loki3.com/BracketList"/>
    <dgm:cxn modelId="{3CB0C57E-E80A-4352-9387-C629B44B026F}" type="presParOf" srcId="{CDE06B3F-7297-462F-AA7F-249897C43079}" destId="{4C9F7941-1EC9-4BFB-8D0C-B00E6AB8B426}" srcOrd="4" destOrd="0" presId="urn:diagrams.loki3.com/BracketList"/>
    <dgm:cxn modelId="{6A4D09C8-53CD-4EBE-90CB-DCEE8E7DEAFF}" type="presParOf" srcId="{4C9F7941-1EC9-4BFB-8D0C-B00E6AB8B426}" destId="{6AFF9913-50DA-405A-80C5-7CEC8E3C26F3}" srcOrd="0" destOrd="0" presId="urn:diagrams.loki3.com/BracketList"/>
    <dgm:cxn modelId="{F50B5FE7-83BD-4824-A47D-1B12BBCD54DB}" type="presParOf" srcId="{4C9F7941-1EC9-4BFB-8D0C-B00E6AB8B426}" destId="{9809A69E-61CE-4C0D-8F13-FE79ADB7CD23}" srcOrd="1" destOrd="0" presId="urn:diagrams.loki3.com/BracketList"/>
    <dgm:cxn modelId="{AE9647D0-D00E-42A3-865F-C5478EA3E207}" type="presParOf" srcId="{4C9F7941-1EC9-4BFB-8D0C-B00E6AB8B426}" destId="{A995D9C3-0845-4363-97F4-0A0BF4D75750}" srcOrd="2" destOrd="0" presId="urn:diagrams.loki3.com/BracketList"/>
    <dgm:cxn modelId="{36692F53-1C33-498D-BCF9-D0E5A4FA484D}" type="presParOf" srcId="{4C9F7941-1EC9-4BFB-8D0C-B00E6AB8B426}" destId="{E196FA69-9FE3-43B4-9022-73589F646092}" srcOrd="3" destOrd="0" presId="urn:diagrams.loki3.com/BracketList"/>
    <dgm:cxn modelId="{9BC31577-F255-43CF-AC51-089B60445531}" type="presParOf" srcId="{CDE06B3F-7297-462F-AA7F-249897C43079}" destId="{DC645073-F3DA-4C13-A85E-292DF162D4DF}" srcOrd="5" destOrd="0" presId="urn:diagrams.loki3.com/BracketList"/>
    <dgm:cxn modelId="{65E247CF-7FDF-4C8A-BDB6-9121B3B4C8DB}" type="presParOf" srcId="{CDE06B3F-7297-462F-AA7F-249897C43079}" destId="{352FBBB6-027D-4B7C-B72D-84B68B36A3F7}" srcOrd="6" destOrd="0" presId="urn:diagrams.loki3.com/BracketList"/>
    <dgm:cxn modelId="{1043D456-ACA8-4ADE-8D21-B0A3C290CDC4}" type="presParOf" srcId="{352FBBB6-027D-4B7C-B72D-84B68B36A3F7}" destId="{91B45579-AC65-428C-9F1B-82ABF2478164}" srcOrd="0" destOrd="0" presId="urn:diagrams.loki3.com/BracketList"/>
    <dgm:cxn modelId="{93549398-51F1-41BF-8FDB-7A4546889149}" type="presParOf" srcId="{352FBBB6-027D-4B7C-B72D-84B68B36A3F7}" destId="{14449D1F-3B94-42A1-8FE9-854333D53B5D}" srcOrd="1" destOrd="0" presId="urn:diagrams.loki3.com/BracketList"/>
    <dgm:cxn modelId="{1842A17D-067E-452A-B811-DAA1C81F70B4}" type="presParOf" srcId="{352FBBB6-027D-4B7C-B72D-84B68B36A3F7}" destId="{B4508C10-5D40-4B15-B56C-6D1337B2AD73}" srcOrd="2" destOrd="0" presId="urn:diagrams.loki3.com/BracketList"/>
    <dgm:cxn modelId="{6BE2597B-A5E1-49D9-8804-5E75D2F835E0}" type="presParOf" srcId="{352FBBB6-027D-4B7C-B72D-84B68B36A3F7}" destId="{FA7D141F-7B7D-4715-80D7-35C91CB461B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4CE36D4-5169-4378-A7E7-2A62C3089A63}" type="doc">
      <dgm:prSet loTypeId="urn:microsoft.com/office/officeart/2005/8/layout/vList4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8F8D18-980E-4DE1-A0D0-89A60606C84C}">
      <dgm:prSet phldrT="[Text]"/>
      <dgm:spPr/>
      <dgm:t>
        <a:bodyPr/>
        <a:lstStyle/>
        <a:p>
          <a:r>
            <a:rPr lang="en-US" dirty="0"/>
            <a:t>infrastructure providers license</a:t>
          </a:r>
        </a:p>
      </dgm:t>
    </dgm:pt>
    <dgm:pt modelId="{B651434D-029A-4B33-B124-E00FC92D330C}" type="parTrans" cxnId="{98CD2976-81B2-4078-9593-6AA901CC5A6E}">
      <dgm:prSet/>
      <dgm:spPr/>
      <dgm:t>
        <a:bodyPr/>
        <a:lstStyle/>
        <a:p>
          <a:endParaRPr lang="en-US"/>
        </a:p>
      </dgm:t>
    </dgm:pt>
    <dgm:pt modelId="{3CF754F0-6D97-47C4-8188-4009DBE5EC17}" type="sibTrans" cxnId="{98CD2976-81B2-4078-9593-6AA901CC5A6E}">
      <dgm:prSet/>
      <dgm:spPr/>
      <dgm:t>
        <a:bodyPr/>
        <a:lstStyle/>
        <a:p>
          <a:endParaRPr lang="en-US"/>
        </a:p>
      </dgm:t>
    </dgm:pt>
    <dgm:pt modelId="{C89CBCCE-3EB8-4360-BA5D-0C36ADF0B6BE}">
      <dgm:prSet/>
      <dgm:spPr/>
      <dgm:t>
        <a:bodyPr/>
        <a:lstStyle/>
        <a:p>
          <a:r>
            <a:rPr lang="en-US" dirty="0"/>
            <a:t>Tower, cables</a:t>
          </a:r>
        </a:p>
      </dgm:t>
    </dgm:pt>
    <dgm:pt modelId="{E9F8EDE6-1570-48C6-8F0C-F8A9EFFF2965}" type="parTrans" cxnId="{70B5B657-BAB2-4948-89E5-31CB88C44A0F}">
      <dgm:prSet/>
      <dgm:spPr/>
      <dgm:t>
        <a:bodyPr/>
        <a:lstStyle/>
        <a:p>
          <a:endParaRPr lang="en-US"/>
        </a:p>
      </dgm:t>
    </dgm:pt>
    <dgm:pt modelId="{217DB6B9-7615-42EF-B52E-8B5FDC473401}" type="sibTrans" cxnId="{70B5B657-BAB2-4948-89E5-31CB88C44A0F}">
      <dgm:prSet/>
      <dgm:spPr/>
      <dgm:t>
        <a:bodyPr/>
        <a:lstStyle/>
        <a:p>
          <a:endParaRPr lang="en-US"/>
        </a:p>
      </dgm:t>
    </dgm:pt>
    <dgm:pt modelId="{7B60331C-804D-4914-B238-735B3583892F}">
      <dgm:prSet/>
      <dgm:spPr/>
      <dgm:t>
        <a:bodyPr/>
        <a:lstStyle/>
        <a:p>
          <a:r>
            <a:rPr lang="en-US"/>
            <a:t>Right of way (for laying down fibres, Muni. Earn $)</a:t>
          </a:r>
        </a:p>
      </dgm:t>
    </dgm:pt>
    <dgm:pt modelId="{3D286EFF-4F18-4581-B497-2014F772972A}" type="parTrans" cxnId="{980535AC-850A-4CDD-9F00-B85E52B027F6}">
      <dgm:prSet/>
      <dgm:spPr/>
      <dgm:t>
        <a:bodyPr/>
        <a:lstStyle/>
        <a:p>
          <a:endParaRPr lang="en-US"/>
        </a:p>
      </dgm:t>
    </dgm:pt>
    <dgm:pt modelId="{390C1625-CE05-4B03-A404-F306CA516317}" type="sibTrans" cxnId="{980535AC-850A-4CDD-9F00-B85E52B027F6}">
      <dgm:prSet/>
      <dgm:spPr/>
      <dgm:t>
        <a:bodyPr/>
        <a:lstStyle/>
        <a:p>
          <a:endParaRPr lang="en-US"/>
        </a:p>
      </dgm:t>
    </dgm:pt>
    <dgm:pt modelId="{F7A43ACD-768E-4808-A0B1-2718AF5415BD}">
      <dgm:prSet/>
      <dgm:spPr/>
      <dgm:t>
        <a:bodyPr/>
        <a:lstStyle/>
        <a:p>
          <a:r>
            <a:rPr lang="en-US"/>
            <a:t>Unified license</a:t>
          </a:r>
        </a:p>
      </dgm:t>
    </dgm:pt>
    <dgm:pt modelId="{95C92766-912C-41A3-B825-9162AA282725}" type="parTrans" cxnId="{414FFB34-2FD4-45FA-937D-8C409C8AB326}">
      <dgm:prSet/>
      <dgm:spPr/>
      <dgm:t>
        <a:bodyPr/>
        <a:lstStyle/>
        <a:p>
          <a:endParaRPr lang="en-US"/>
        </a:p>
      </dgm:t>
    </dgm:pt>
    <dgm:pt modelId="{17284F06-2427-4209-8EB6-6B2805B4CC6B}" type="sibTrans" cxnId="{414FFB34-2FD4-45FA-937D-8C409C8AB326}">
      <dgm:prSet/>
      <dgm:spPr/>
      <dgm:t>
        <a:bodyPr/>
        <a:lstStyle/>
        <a:p>
          <a:endParaRPr lang="en-US"/>
        </a:p>
      </dgm:t>
    </dgm:pt>
    <dgm:pt modelId="{947166DF-9ED6-45D8-A675-2614053D5590}">
      <dgm:prSet/>
      <dgm:spPr/>
      <dgm:t>
        <a:bodyPr/>
        <a:lstStyle/>
        <a:p>
          <a:r>
            <a:rPr lang="en-US" dirty="0"/>
            <a:t>Voice services; Data services</a:t>
          </a:r>
        </a:p>
      </dgm:t>
    </dgm:pt>
    <dgm:pt modelId="{1392C4DA-2686-49E8-87CF-ED9EAEB52D68}" type="parTrans" cxnId="{53F33B5A-3931-4803-B6DF-A7B07BC27F79}">
      <dgm:prSet/>
      <dgm:spPr/>
      <dgm:t>
        <a:bodyPr/>
        <a:lstStyle/>
        <a:p>
          <a:endParaRPr lang="en-US"/>
        </a:p>
      </dgm:t>
    </dgm:pt>
    <dgm:pt modelId="{6EAA50C3-7EC5-4B3A-B1C9-CA5A18701ABE}" type="sibTrans" cxnId="{53F33B5A-3931-4803-B6DF-A7B07BC27F79}">
      <dgm:prSet/>
      <dgm:spPr/>
      <dgm:t>
        <a:bodyPr/>
        <a:lstStyle/>
        <a:p>
          <a:endParaRPr lang="en-US"/>
        </a:p>
      </dgm:t>
    </dgm:pt>
    <dgm:pt modelId="{8B57062B-CDF2-4FD3-9486-383534986F49}">
      <dgm:prSet/>
      <dgm:spPr/>
      <dgm:t>
        <a:bodyPr/>
        <a:lstStyle/>
        <a:p>
          <a:r>
            <a:rPr lang="en-US" dirty="0"/>
            <a:t>Unified license for Virtual network operators</a:t>
          </a:r>
        </a:p>
      </dgm:t>
    </dgm:pt>
    <dgm:pt modelId="{9589E8A8-7FBC-496F-B140-8F0C8D9C17C3}" type="parTrans" cxnId="{AFCFE83B-7219-48CA-84B5-85079B969DF5}">
      <dgm:prSet/>
      <dgm:spPr/>
      <dgm:t>
        <a:bodyPr/>
        <a:lstStyle/>
        <a:p>
          <a:endParaRPr lang="en-US"/>
        </a:p>
      </dgm:t>
    </dgm:pt>
    <dgm:pt modelId="{1AF00A89-A392-4FC2-85B8-D67D69498E44}" type="sibTrans" cxnId="{AFCFE83B-7219-48CA-84B5-85079B969DF5}">
      <dgm:prSet/>
      <dgm:spPr/>
      <dgm:t>
        <a:bodyPr/>
        <a:lstStyle/>
        <a:p>
          <a:endParaRPr lang="en-US"/>
        </a:p>
      </dgm:t>
    </dgm:pt>
    <dgm:pt modelId="{B6860602-DCF3-43E7-9939-066920AE8E36}">
      <dgm:prSet/>
      <dgm:spPr/>
      <dgm:t>
        <a:bodyPr/>
        <a:lstStyle/>
        <a:p>
          <a:r>
            <a:rPr lang="en-US" dirty="0"/>
            <a:t>New category, permitted by Telecom Commission</a:t>
          </a:r>
        </a:p>
      </dgm:t>
    </dgm:pt>
    <dgm:pt modelId="{CDD478F5-1172-4B1A-B215-E40A20E4F209}" type="parTrans" cxnId="{1D67A2CE-E70A-4E53-A8A7-ECD80095194A}">
      <dgm:prSet/>
      <dgm:spPr/>
      <dgm:t>
        <a:bodyPr/>
        <a:lstStyle/>
        <a:p>
          <a:endParaRPr lang="en-US"/>
        </a:p>
      </dgm:t>
    </dgm:pt>
    <dgm:pt modelId="{5B9C60E4-0307-447D-B0AC-CFAFB762FB53}" type="sibTrans" cxnId="{1D67A2CE-E70A-4E53-A8A7-ECD80095194A}">
      <dgm:prSet/>
      <dgm:spPr/>
      <dgm:t>
        <a:bodyPr/>
        <a:lstStyle/>
        <a:p>
          <a:endParaRPr lang="en-US"/>
        </a:p>
      </dgm:t>
    </dgm:pt>
    <dgm:pt modelId="{9FB270BF-4A08-4056-B106-83558A27B848}">
      <dgm:prSet/>
      <dgm:spPr/>
      <dgm:t>
        <a:bodyPr/>
        <a:lstStyle/>
        <a:p>
          <a:r>
            <a:rPr lang="en-US" dirty="0"/>
            <a:t>Buy unused capacity from large companies, deliver to last mile.</a:t>
          </a:r>
        </a:p>
      </dgm:t>
    </dgm:pt>
    <dgm:pt modelId="{C99ABE41-52B1-40C1-BECF-9E59EFAE8BD0}" type="parTrans" cxnId="{B2E323D4-7F3B-4A92-BCCD-B4D36AAB9A44}">
      <dgm:prSet/>
      <dgm:spPr/>
      <dgm:t>
        <a:bodyPr/>
        <a:lstStyle/>
        <a:p>
          <a:endParaRPr lang="en-US"/>
        </a:p>
      </dgm:t>
    </dgm:pt>
    <dgm:pt modelId="{4CC8A375-FEE8-4F9B-B88C-2A58521F1C9C}" type="sibTrans" cxnId="{B2E323D4-7F3B-4A92-BCCD-B4D36AAB9A44}">
      <dgm:prSet/>
      <dgm:spPr/>
      <dgm:t>
        <a:bodyPr/>
        <a:lstStyle/>
        <a:p>
          <a:endParaRPr lang="en-US"/>
        </a:p>
      </dgm:t>
    </dgm:pt>
    <dgm:pt modelId="{3832F15B-F4EB-49A8-9B5D-DB3939FDFA0F}">
      <dgm:prSet/>
      <dgm:spPr/>
      <dgm:t>
        <a:bodyPr/>
        <a:lstStyle/>
        <a:p>
          <a:r>
            <a:rPr lang="en-US" dirty="0"/>
            <a:t>Interested players: Virgin Mobile, </a:t>
          </a:r>
          <a:r>
            <a:rPr lang="en-US" dirty="0" err="1"/>
            <a:t>Lyca</a:t>
          </a:r>
          <a:r>
            <a:rPr lang="en-US" dirty="0"/>
            <a:t>, </a:t>
          </a:r>
          <a:r>
            <a:rPr lang="en-US" dirty="0" err="1"/>
            <a:t>Giffgaff</a:t>
          </a:r>
          <a:r>
            <a:rPr lang="en-US" dirty="0"/>
            <a:t> etc.</a:t>
          </a:r>
        </a:p>
      </dgm:t>
    </dgm:pt>
    <dgm:pt modelId="{56B0E338-4A2E-4687-AC70-557D4137FF52}" type="parTrans" cxnId="{147FE323-B01A-4C4B-B6D3-BB82070A513A}">
      <dgm:prSet/>
      <dgm:spPr/>
      <dgm:t>
        <a:bodyPr/>
        <a:lstStyle/>
        <a:p>
          <a:endParaRPr lang="en-US"/>
        </a:p>
      </dgm:t>
    </dgm:pt>
    <dgm:pt modelId="{0540CD5F-DAB5-4CF9-ADCE-3A86475391E9}" type="sibTrans" cxnId="{147FE323-B01A-4C4B-B6D3-BB82070A513A}">
      <dgm:prSet/>
      <dgm:spPr/>
      <dgm:t>
        <a:bodyPr/>
        <a:lstStyle/>
        <a:p>
          <a:endParaRPr lang="en-US"/>
        </a:p>
      </dgm:t>
    </dgm:pt>
    <dgm:pt modelId="{598F15A5-E61C-487F-A831-91466621C856}">
      <dgm:prSet/>
      <dgm:spPr/>
      <dgm:t>
        <a:bodyPr/>
        <a:lstStyle/>
        <a:p>
          <a:r>
            <a:rPr lang="en-US" dirty="0"/>
            <a:t>Large cos- stressed balance sheets, can’t roll out despite infra.</a:t>
          </a:r>
        </a:p>
      </dgm:t>
    </dgm:pt>
    <dgm:pt modelId="{B815EB61-71D1-4CE8-9B3D-B407B263CCB0}" type="parTrans" cxnId="{1E8277FE-4FFB-4C3F-988F-12D936F48162}">
      <dgm:prSet/>
      <dgm:spPr/>
      <dgm:t>
        <a:bodyPr/>
        <a:lstStyle/>
        <a:p>
          <a:endParaRPr lang="en-US"/>
        </a:p>
      </dgm:t>
    </dgm:pt>
    <dgm:pt modelId="{3FA333BF-D01E-4CE1-9EBD-02F9151615F5}" type="sibTrans" cxnId="{1E8277FE-4FFB-4C3F-988F-12D936F48162}">
      <dgm:prSet/>
      <dgm:spPr/>
      <dgm:t>
        <a:bodyPr/>
        <a:lstStyle/>
        <a:p>
          <a:endParaRPr lang="en-US"/>
        </a:p>
      </dgm:t>
    </dgm:pt>
    <dgm:pt modelId="{56C2C031-CC03-4B2D-9C51-F73C410ED2D6}" type="pres">
      <dgm:prSet presAssocID="{54CE36D4-5169-4378-A7E7-2A62C3089A63}" presName="linear" presStyleCnt="0">
        <dgm:presLayoutVars>
          <dgm:dir/>
          <dgm:resizeHandles val="exact"/>
        </dgm:presLayoutVars>
      </dgm:prSet>
      <dgm:spPr/>
    </dgm:pt>
    <dgm:pt modelId="{946D3B12-0966-434F-AD9F-23A38DFA731C}" type="pres">
      <dgm:prSet presAssocID="{5C8F8D18-980E-4DE1-A0D0-89A60606C84C}" presName="comp" presStyleCnt="0"/>
      <dgm:spPr/>
    </dgm:pt>
    <dgm:pt modelId="{BB29D06B-5DD3-4BDB-A9ED-4A6EE50FAEC5}" type="pres">
      <dgm:prSet presAssocID="{5C8F8D18-980E-4DE1-A0D0-89A60606C84C}" presName="box" presStyleLbl="node1" presStyleIdx="0" presStyleCnt="3"/>
      <dgm:spPr/>
    </dgm:pt>
    <dgm:pt modelId="{E8BC53A6-962F-41A3-B37E-A12C266BE7F4}" type="pres">
      <dgm:prSet presAssocID="{5C8F8D18-980E-4DE1-A0D0-89A60606C84C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3AA968B-906D-49C7-89F8-4CD3762E39FE}" type="pres">
      <dgm:prSet presAssocID="{5C8F8D18-980E-4DE1-A0D0-89A60606C84C}" presName="text" presStyleLbl="node1" presStyleIdx="0" presStyleCnt="3">
        <dgm:presLayoutVars>
          <dgm:bulletEnabled val="1"/>
        </dgm:presLayoutVars>
      </dgm:prSet>
      <dgm:spPr/>
    </dgm:pt>
    <dgm:pt modelId="{E476FA57-59BE-4557-AAB5-048FF6E38BE7}" type="pres">
      <dgm:prSet presAssocID="{3CF754F0-6D97-47C4-8188-4009DBE5EC17}" presName="spacer" presStyleCnt="0"/>
      <dgm:spPr/>
    </dgm:pt>
    <dgm:pt modelId="{A943CA4E-F26B-4411-B3F7-68FF88D922D8}" type="pres">
      <dgm:prSet presAssocID="{F7A43ACD-768E-4808-A0B1-2718AF5415BD}" presName="comp" presStyleCnt="0"/>
      <dgm:spPr/>
    </dgm:pt>
    <dgm:pt modelId="{9549C401-1F4D-4148-BFEF-BFC69F3788BC}" type="pres">
      <dgm:prSet presAssocID="{F7A43ACD-768E-4808-A0B1-2718AF5415BD}" presName="box" presStyleLbl="node1" presStyleIdx="1" presStyleCnt="3"/>
      <dgm:spPr/>
    </dgm:pt>
    <dgm:pt modelId="{183FEC41-5BF7-44AB-B17B-8578E7F5C05B}" type="pres">
      <dgm:prSet presAssocID="{F7A43ACD-768E-4808-A0B1-2718AF5415BD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EFD228F-93F0-469B-86B6-B8F896001679}" type="pres">
      <dgm:prSet presAssocID="{F7A43ACD-768E-4808-A0B1-2718AF5415BD}" presName="text" presStyleLbl="node1" presStyleIdx="1" presStyleCnt="3">
        <dgm:presLayoutVars>
          <dgm:bulletEnabled val="1"/>
        </dgm:presLayoutVars>
      </dgm:prSet>
      <dgm:spPr/>
    </dgm:pt>
    <dgm:pt modelId="{529A2673-0B39-4410-BA83-6FE1B206C580}" type="pres">
      <dgm:prSet presAssocID="{17284F06-2427-4209-8EB6-6B2805B4CC6B}" presName="spacer" presStyleCnt="0"/>
      <dgm:spPr/>
    </dgm:pt>
    <dgm:pt modelId="{25B1BA9D-499C-4295-B350-BD0C5D241B6F}" type="pres">
      <dgm:prSet presAssocID="{8B57062B-CDF2-4FD3-9486-383534986F49}" presName="comp" presStyleCnt="0"/>
      <dgm:spPr/>
    </dgm:pt>
    <dgm:pt modelId="{16B19950-FBB5-4DB7-8B38-3EF3B97F00C3}" type="pres">
      <dgm:prSet presAssocID="{8B57062B-CDF2-4FD3-9486-383534986F49}" presName="box" presStyleLbl="node1" presStyleIdx="2" presStyleCnt="3"/>
      <dgm:spPr/>
    </dgm:pt>
    <dgm:pt modelId="{718BA9F1-BE89-47C5-B705-6D282D1466E1}" type="pres">
      <dgm:prSet presAssocID="{8B57062B-CDF2-4FD3-9486-383534986F49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0570A1F-CDF1-4A1E-A66F-BA9BC57231DF}" type="pres">
      <dgm:prSet presAssocID="{8B57062B-CDF2-4FD3-9486-383534986F49}" presName="text" presStyleLbl="node1" presStyleIdx="2" presStyleCnt="3">
        <dgm:presLayoutVars>
          <dgm:bulletEnabled val="1"/>
        </dgm:presLayoutVars>
      </dgm:prSet>
      <dgm:spPr/>
    </dgm:pt>
  </dgm:ptLst>
  <dgm:cxnLst>
    <dgm:cxn modelId="{B31DF8CC-637C-49ED-9A35-39F94616C15C}" type="presOf" srcId="{3832F15B-F4EB-49A8-9B5D-DB3939FDFA0F}" destId="{F0570A1F-CDF1-4A1E-A66F-BA9BC57231DF}" srcOrd="1" destOrd="3" presId="urn:microsoft.com/office/officeart/2005/8/layout/vList4"/>
    <dgm:cxn modelId="{53F33B5A-3931-4803-B6DF-A7B07BC27F79}" srcId="{F7A43ACD-768E-4808-A0B1-2718AF5415BD}" destId="{947166DF-9ED6-45D8-A675-2614053D5590}" srcOrd="0" destOrd="0" parTransId="{1392C4DA-2686-49E8-87CF-ED9EAEB52D68}" sibTransId="{6EAA50C3-7EC5-4B3A-B1C9-CA5A18701ABE}"/>
    <dgm:cxn modelId="{CDC38078-754F-4DCA-9F26-5EA851FE7B7E}" type="presOf" srcId="{7B60331C-804D-4914-B238-735B3583892F}" destId="{D3AA968B-906D-49C7-89F8-4CD3762E39FE}" srcOrd="1" destOrd="2" presId="urn:microsoft.com/office/officeart/2005/8/layout/vList4"/>
    <dgm:cxn modelId="{1D67A2CE-E70A-4E53-A8A7-ECD80095194A}" srcId="{8B57062B-CDF2-4FD3-9486-383534986F49}" destId="{B6860602-DCF3-43E7-9939-066920AE8E36}" srcOrd="0" destOrd="0" parTransId="{CDD478F5-1172-4B1A-B215-E40A20E4F209}" sibTransId="{5B9C60E4-0307-447D-B0AC-CFAFB762FB53}"/>
    <dgm:cxn modelId="{70B5B657-BAB2-4948-89E5-31CB88C44A0F}" srcId="{5C8F8D18-980E-4DE1-A0D0-89A60606C84C}" destId="{C89CBCCE-3EB8-4360-BA5D-0C36ADF0B6BE}" srcOrd="0" destOrd="0" parTransId="{E9F8EDE6-1570-48C6-8F0C-F8A9EFFF2965}" sibTransId="{217DB6B9-7615-42EF-B52E-8B5FDC473401}"/>
    <dgm:cxn modelId="{98CD2976-81B2-4078-9593-6AA901CC5A6E}" srcId="{54CE36D4-5169-4378-A7E7-2A62C3089A63}" destId="{5C8F8D18-980E-4DE1-A0D0-89A60606C84C}" srcOrd="0" destOrd="0" parTransId="{B651434D-029A-4B33-B124-E00FC92D330C}" sibTransId="{3CF754F0-6D97-47C4-8188-4009DBE5EC17}"/>
    <dgm:cxn modelId="{6CE004E1-2EEB-4E0C-BC12-5D493021648E}" type="presOf" srcId="{54CE36D4-5169-4378-A7E7-2A62C3089A63}" destId="{56C2C031-CC03-4B2D-9C51-F73C410ED2D6}" srcOrd="0" destOrd="0" presId="urn:microsoft.com/office/officeart/2005/8/layout/vList4"/>
    <dgm:cxn modelId="{3E2F4282-4DD3-4058-AE03-A55CF1F44E62}" type="presOf" srcId="{9FB270BF-4A08-4056-B106-83558A27B848}" destId="{16B19950-FBB5-4DB7-8B38-3EF3B97F00C3}" srcOrd="0" destOrd="2" presId="urn:microsoft.com/office/officeart/2005/8/layout/vList4"/>
    <dgm:cxn modelId="{CB15EC7D-357C-44BE-A334-8C0777944DDF}" type="presOf" srcId="{B6860602-DCF3-43E7-9939-066920AE8E36}" destId="{F0570A1F-CDF1-4A1E-A66F-BA9BC57231DF}" srcOrd="1" destOrd="1" presId="urn:microsoft.com/office/officeart/2005/8/layout/vList4"/>
    <dgm:cxn modelId="{2B3AA33A-98A8-431E-947B-1A1074DC1ADA}" type="presOf" srcId="{C89CBCCE-3EB8-4360-BA5D-0C36ADF0B6BE}" destId="{D3AA968B-906D-49C7-89F8-4CD3762E39FE}" srcOrd="1" destOrd="1" presId="urn:microsoft.com/office/officeart/2005/8/layout/vList4"/>
    <dgm:cxn modelId="{AB675E1E-4A51-47AD-99AC-E3A1460D1D19}" type="presOf" srcId="{7B60331C-804D-4914-B238-735B3583892F}" destId="{BB29D06B-5DD3-4BDB-A9ED-4A6EE50FAEC5}" srcOrd="0" destOrd="2" presId="urn:microsoft.com/office/officeart/2005/8/layout/vList4"/>
    <dgm:cxn modelId="{7D8D470C-BE67-4028-9A56-5CF89D76D8A3}" type="presOf" srcId="{5C8F8D18-980E-4DE1-A0D0-89A60606C84C}" destId="{D3AA968B-906D-49C7-89F8-4CD3762E39FE}" srcOrd="1" destOrd="0" presId="urn:microsoft.com/office/officeart/2005/8/layout/vList4"/>
    <dgm:cxn modelId="{AFCFE83B-7219-48CA-84B5-85079B969DF5}" srcId="{54CE36D4-5169-4378-A7E7-2A62C3089A63}" destId="{8B57062B-CDF2-4FD3-9486-383534986F49}" srcOrd="2" destOrd="0" parTransId="{9589E8A8-7FBC-496F-B140-8F0C8D9C17C3}" sibTransId="{1AF00A89-A392-4FC2-85B8-D67D69498E44}"/>
    <dgm:cxn modelId="{414FFB34-2FD4-45FA-937D-8C409C8AB326}" srcId="{54CE36D4-5169-4378-A7E7-2A62C3089A63}" destId="{F7A43ACD-768E-4808-A0B1-2718AF5415BD}" srcOrd="1" destOrd="0" parTransId="{95C92766-912C-41A3-B825-9162AA282725}" sibTransId="{17284F06-2427-4209-8EB6-6B2805B4CC6B}"/>
    <dgm:cxn modelId="{5FE3B7F3-610C-4581-B7A6-C397BBB85B23}" type="presOf" srcId="{947166DF-9ED6-45D8-A675-2614053D5590}" destId="{3EFD228F-93F0-469B-86B6-B8F896001679}" srcOrd="1" destOrd="1" presId="urn:microsoft.com/office/officeart/2005/8/layout/vList4"/>
    <dgm:cxn modelId="{1F694E27-BDDD-48DA-89E7-7E5CCC1C5694}" type="presOf" srcId="{8B57062B-CDF2-4FD3-9486-383534986F49}" destId="{F0570A1F-CDF1-4A1E-A66F-BA9BC57231DF}" srcOrd="1" destOrd="0" presId="urn:microsoft.com/office/officeart/2005/8/layout/vList4"/>
    <dgm:cxn modelId="{5E31628A-F769-439F-8FA5-B69FBE033EB5}" type="presOf" srcId="{C89CBCCE-3EB8-4360-BA5D-0C36ADF0B6BE}" destId="{BB29D06B-5DD3-4BDB-A9ED-4A6EE50FAEC5}" srcOrd="0" destOrd="1" presId="urn:microsoft.com/office/officeart/2005/8/layout/vList4"/>
    <dgm:cxn modelId="{1E8277FE-4FFB-4C3F-988F-12D936F48162}" srcId="{F7A43ACD-768E-4808-A0B1-2718AF5415BD}" destId="{598F15A5-E61C-487F-A831-91466621C856}" srcOrd="1" destOrd="0" parTransId="{B815EB61-71D1-4CE8-9B3D-B407B263CCB0}" sibTransId="{3FA333BF-D01E-4CE1-9EBD-02F9151615F5}"/>
    <dgm:cxn modelId="{3D7693E4-7748-48EE-A693-09D195FA876F}" type="presOf" srcId="{9FB270BF-4A08-4056-B106-83558A27B848}" destId="{F0570A1F-CDF1-4A1E-A66F-BA9BC57231DF}" srcOrd="1" destOrd="2" presId="urn:microsoft.com/office/officeart/2005/8/layout/vList4"/>
    <dgm:cxn modelId="{72289B8D-3868-42E1-AF75-D59AF8BFF4F1}" type="presOf" srcId="{B6860602-DCF3-43E7-9939-066920AE8E36}" destId="{16B19950-FBB5-4DB7-8B38-3EF3B97F00C3}" srcOrd="0" destOrd="1" presId="urn:microsoft.com/office/officeart/2005/8/layout/vList4"/>
    <dgm:cxn modelId="{90DBFF57-0F99-47C5-8FB8-9138A0F813E6}" type="presOf" srcId="{F7A43ACD-768E-4808-A0B1-2718AF5415BD}" destId="{9549C401-1F4D-4148-BFEF-BFC69F3788BC}" srcOrd="0" destOrd="0" presId="urn:microsoft.com/office/officeart/2005/8/layout/vList4"/>
    <dgm:cxn modelId="{EFAE2C1B-7466-4361-B9C8-E8F7ED7F925C}" type="presOf" srcId="{598F15A5-E61C-487F-A831-91466621C856}" destId="{9549C401-1F4D-4148-BFEF-BFC69F3788BC}" srcOrd="0" destOrd="2" presId="urn:microsoft.com/office/officeart/2005/8/layout/vList4"/>
    <dgm:cxn modelId="{1E3FAA64-0F5E-4F57-9661-B595937A12A6}" type="presOf" srcId="{F7A43ACD-768E-4808-A0B1-2718AF5415BD}" destId="{3EFD228F-93F0-469B-86B6-B8F896001679}" srcOrd="1" destOrd="0" presId="urn:microsoft.com/office/officeart/2005/8/layout/vList4"/>
    <dgm:cxn modelId="{1DE10C44-1320-4136-8DA1-C1DD6B012B0D}" type="presOf" srcId="{8B57062B-CDF2-4FD3-9486-383534986F49}" destId="{16B19950-FBB5-4DB7-8B38-3EF3B97F00C3}" srcOrd="0" destOrd="0" presId="urn:microsoft.com/office/officeart/2005/8/layout/vList4"/>
    <dgm:cxn modelId="{147FE323-B01A-4C4B-B6D3-BB82070A513A}" srcId="{8B57062B-CDF2-4FD3-9486-383534986F49}" destId="{3832F15B-F4EB-49A8-9B5D-DB3939FDFA0F}" srcOrd="2" destOrd="0" parTransId="{56B0E338-4A2E-4687-AC70-557D4137FF52}" sibTransId="{0540CD5F-DAB5-4CF9-ADCE-3A86475391E9}"/>
    <dgm:cxn modelId="{980535AC-850A-4CDD-9F00-B85E52B027F6}" srcId="{5C8F8D18-980E-4DE1-A0D0-89A60606C84C}" destId="{7B60331C-804D-4914-B238-735B3583892F}" srcOrd="1" destOrd="0" parTransId="{3D286EFF-4F18-4581-B497-2014F772972A}" sibTransId="{390C1625-CE05-4B03-A404-F306CA516317}"/>
    <dgm:cxn modelId="{B2E323D4-7F3B-4A92-BCCD-B4D36AAB9A44}" srcId="{8B57062B-CDF2-4FD3-9486-383534986F49}" destId="{9FB270BF-4A08-4056-B106-83558A27B848}" srcOrd="1" destOrd="0" parTransId="{C99ABE41-52B1-40C1-BECF-9E59EFAE8BD0}" sibTransId="{4CC8A375-FEE8-4F9B-B88C-2A58521F1C9C}"/>
    <dgm:cxn modelId="{8C5F9F6B-AC16-4218-80C1-F14C37A8F933}" type="presOf" srcId="{5C8F8D18-980E-4DE1-A0D0-89A60606C84C}" destId="{BB29D06B-5DD3-4BDB-A9ED-4A6EE50FAEC5}" srcOrd="0" destOrd="0" presId="urn:microsoft.com/office/officeart/2005/8/layout/vList4"/>
    <dgm:cxn modelId="{9C3A7B4B-562A-4688-B3DA-3A86FD6F2284}" type="presOf" srcId="{598F15A5-E61C-487F-A831-91466621C856}" destId="{3EFD228F-93F0-469B-86B6-B8F896001679}" srcOrd="1" destOrd="2" presId="urn:microsoft.com/office/officeart/2005/8/layout/vList4"/>
    <dgm:cxn modelId="{4FA73FD2-0D88-4D80-8201-2070083F41E2}" type="presOf" srcId="{947166DF-9ED6-45D8-A675-2614053D5590}" destId="{9549C401-1F4D-4148-BFEF-BFC69F3788BC}" srcOrd="0" destOrd="1" presId="urn:microsoft.com/office/officeart/2005/8/layout/vList4"/>
    <dgm:cxn modelId="{C824A8C6-E6EE-4F16-99EE-42E38264E500}" type="presOf" srcId="{3832F15B-F4EB-49A8-9B5D-DB3939FDFA0F}" destId="{16B19950-FBB5-4DB7-8B38-3EF3B97F00C3}" srcOrd="0" destOrd="3" presId="urn:microsoft.com/office/officeart/2005/8/layout/vList4"/>
    <dgm:cxn modelId="{0F864B1F-6A9F-4112-8250-9C9E0588A55D}" type="presParOf" srcId="{56C2C031-CC03-4B2D-9C51-F73C410ED2D6}" destId="{946D3B12-0966-434F-AD9F-23A38DFA731C}" srcOrd="0" destOrd="0" presId="urn:microsoft.com/office/officeart/2005/8/layout/vList4"/>
    <dgm:cxn modelId="{24AF9C41-1CD1-443A-A448-690E819CBEB9}" type="presParOf" srcId="{946D3B12-0966-434F-AD9F-23A38DFA731C}" destId="{BB29D06B-5DD3-4BDB-A9ED-4A6EE50FAEC5}" srcOrd="0" destOrd="0" presId="urn:microsoft.com/office/officeart/2005/8/layout/vList4"/>
    <dgm:cxn modelId="{80F99F8D-5DE7-49BB-8781-36EAF956FE6C}" type="presParOf" srcId="{946D3B12-0966-434F-AD9F-23A38DFA731C}" destId="{E8BC53A6-962F-41A3-B37E-A12C266BE7F4}" srcOrd="1" destOrd="0" presId="urn:microsoft.com/office/officeart/2005/8/layout/vList4"/>
    <dgm:cxn modelId="{C2AF9D50-A80E-4974-B148-FD46F6B2B316}" type="presParOf" srcId="{946D3B12-0966-434F-AD9F-23A38DFA731C}" destId="{D3AA968B-906D-49C7-89F8-4CD3762E39FE}" srcOrd="2" destOrd="0" presId="urn:microsoft.com/office/officeart/2005/8/layout/vList4"/>
    <dgm:cxn modelId="{312652B7-9B8D-4F82-8FEE-84025F998391}" type="presParOf" srcId="{56C2C031-CC03-4B2D-9C51-F73C410ED2D6}" destId="{E476FA57-59BE-4557-AAB5-048FF6E38BE7}" srcOrd="1" destOrd="0" presId="urn:microsoft.com/office/officeart/2005/8/layout/vList4"/>
    <dgm:cxn modelId="{B3146A9F-52DC-4985-89E1-9EABB00F45F4}" type="presParOf" srcId="{56C2C031-CC03-4B2D-9C51-F73C410ED2D6}" destId="{A943CA4E-F26B-4411-B3F7-68FF88D922D8}" srcOrd="2" destOrd="0" presId="urn:microsoft.com/office/officeart/2005/8/layout/vList4"/>
    <dgm:cxn modelId="{40663C99-4B6A-4CEE-A3FD-B16EFBF97898}" type="presParOf" srcId="{A943CA4E-F26B-4411-B3F7-68FF88D922D8}" destId="{9549C401-1F4D-4148-BFEF-BFC69F3788BC}" srcOrd="0" destOrd="0" presId="urn:microsoft.com/office/officeart/2005/8/layout/vList4"/>
    <dgm:cxn modelId="{FE92ACCC-0A0C-4BF6-9D52-AB7A5BB650E7}" type="presParOf" srcId="{A943CA4E-F26B-4411-B3F7-68FF88D922D8}" destId="{183FEC41-5BF7-44AB-B17B-8578E7F5C05B}" srcOrd="1" destOrd="0" presId="urn:microsoft.com/office/officeart/2005/8/layout/vList4"/>
    <dgm:cxn modelId="{39194E6C-DF33-4507-A740-AD5039068AFD}" type="presParOf" srcId="{A943CA4E-F26B-4411-B3F7-68FF88D922D8}" destId="{3EFD228F-93F0-469B-86B6-B8F896001679}" srcOrd="2" destOrd="0" presId="urn:microsoft.com/office/officeart/2005/8/layout/vList4"/>
    <dgm:cxn modelId="{80E2C02B-153D-45B1-8739-D592404486AF}" type="presParOf" srcId="{56C2C031-CC03-4B2D-9C51-F73C410ED2D6}" destId="{529A2673-0B39-4410-BA83-6FE1B206C580}" srcOrd="3" destOrd="0" presId="urn:microsoft.com/office/officeart/2005/8/layout/vList4"/>
    <dgm:cxn modelId="{CCF6E29D-EC85-4786-9C4E-E056135B626A}" type="presParOf" srcId="{56C2C031-CC03-4B2D-9C51-F73C410ED2D6}" destId="{25B1BA9D-499C-4295-B350-BD0C5D241B6F}" srcOrd="4" destOrd="0" presId="urn:microsoft.com/office/officeart/2005/8/layout/vList4"/>
    <dgm:cxn modelId="{8C8BC9BB-C5F2-4928-B9CC-CB7037AD4875}" type="presParOf" srcId="{25B1BA9D-499C-4295-B350-BD0C5D241B6F}" destId="{16B19950-FBB5-4DB7-8B38-3EF3B97F00C3}" srcOrd="0" destOrd="0" presId="urn:microsoft.com/office/officeart/2005/8/layout/vList4"/>
    <dgm:cxn modelId="{98CA12EE-31D4-41B8-B130-B0C99A06CA17}" type="presParOf" srcId="{25B1BA9D-499C-4295-B350-BD0C5D241B6F}" destId="{718BA9F1-BE89-47C5-B705-6D282D1466E1}" srcOrd="1" destOrd="0" presId="urn:microsoft.com/office/officeart/2005/8/layout/vList4"/>
    <dgm:cxn modelId="{6414A1A3-4758-47A1-8A3D-ADB30D5CF804}" type="presParOf" srcId="{25B1BA9D-499C-4295-B350-BD0C5D241B6F}" destId="{F0570A1F-CDF1-4A1E-A66F-BA9BC57231D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E0DBF7D-65EA-4012-894D-FCD433199948}" type="doc">
      <dgm:prSet loTypeId="urn:microsoft.com/office/officeart/2008/layout/CaptionedPictures" loCatId="picture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2AE51B6-D371-44F8-A30C-F631902A4733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Radio </a:t>
          </a:r>
          <a:br>
            <a:rPr lang="en-US" sz="2800" dirty="0"/>
          </a:br>
          <a:r>
            <a:rPr lang="en-US" sz="2000" dirty="0"/>
            <a:t>(</a:t>
          </a:r>
          <a:r>
            <a:rPr lang="en-US" sz="2000" dirty="0" err="1"/>
            <a:t>Sci</a:t>
          </a:r>
          <a:r>
            <a:rPr lang="en-US" sz="2000" dirty="0"/>
            <a:t>-Tech)</a:t>
          </a:r>
        </a:p>
      </dgm:t>
    </dgm:pt>
    <dgm:pt modelId="{CEF74D68-BBAC-42E8-9A8D-6DD88B6B149C}" type="parTrans" cxnId="{0D153EA7-D38D-472F-90B5-BC3254ED658C}">
      <dgm:prSet/>
      <dgm:spPr/>
      <dgm:t>
        <a:bodyPr/>
        <a:lstStyle/>
        <a:p>
          <a:endParaRPr lang="en-US"/>
        </a:p>
      </dgm:t>
    </dgm:pt>
    <dgm:pt modelId="{AE18DC0C-7861-4BA2-A4AF-D4A313A20749}" type="sibTrans" cxnId="{0D153EA7-D38D-472F-90B5-BC3254ED658C}">
      <dgm:prSet/>
      <dgm:spPr/>
      <dgm:t>
        <a:bodyPr/>
        <a:lstStyle/>
        <a:p>
          <a:endParaRPr lang="en-US"/>
        </a:p>
      </dgm:t>
    </dgm:pt>
    <dgm:pt modelId="{54E41D7A-B6B8-4193-A847-E3660686E30B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Telecom</a:t>
          </a:r>
          <a:br>
            <a:rPr lang="en-US" sz="2800" dirty="0"/>
          </a:br>
          <a:r>
            <a:rPr lang="en-US" sz="2000" dirty="0"/>
            <a:t>(YB)</a:t>
          </a:r>
        </a:p>
      </dgm:t>
    </dgm:pt>
    <dgm:pt modelId="{BF3BACCC-B4C0-4061-96D8-F43CC65C4818}" type="parTrans" cxnId="{18992F65-5C07-4CE8-B5ED-D7EC9E9E8FF7}">
      <dgm:prSet/>
      <dgm:spPr/>
      <dgm:t>
        <a:bodyPr/>
        <a:lstStyle/>
        <a:p>
          <a:endParaRPr lang="en-US"/>
        </a:p>
      </dgm:t>
    </dgm:pt>
    <dgm:pt modelId="{0054F977-0989-4650-962B-7F045769E3A6}" type="sibTrans" cxnId="{18992F65-5C07-4CE8-B5ED-D7EC9E9E8FF7}">
      <dgm:prSet/>
      <dgm:spPr/>
      <dgm:t>
        <a:bodyPr/>
        <a:lstStyle/>
        <a:p>
          <a:endParaRPr lang="en-US"/>
        </a:p>
      </dgm:t>
    </dgm:pt>
    <dgm:pt modelId="{5C96DC1A-3534-4D83-8AC4-4A7A5BDDE62C}">
      <dgm:prSet custT="1"/>
      <dgm:spPr/>
      <dgm:t>
        <a:bodyPr/>
        <a:lstStyle/>
        <a:p>
          <a:r>
            <a:rPr lang="en-US" sz="2800" dirty="0"/>
            <a:t>Post office </a:t>
          </a:r>
          <a:r>
            <a:rPr lang="en-US" sz="2000" dirty="0"/>
            <a:t>(History &amp; Culture)</a:t>
          </a:r>
          <a:endParaRPr lang="en-US" sz="2800" dirty="0"/>
        </a:p>
      </dgm:t>
    </dgm:pt>
    <dgm:pt modelId="{80B888DA-AE6E-4432-9AD9-A896D8DF272E}" type="parTrans" cxnId="{D150B395-3B48-4D15-849B-57C09E24B25D}">
      <dgm:prSet/>
      <dgm:spPr/>
      <dgm:t>
        <a:bodyPr/>
        <a:lstStyle/>
        <a:p>
          <a:endParaRPr lang="en-US"/>
        </a:p>
      </dgm:t>
    </dgm:pt>
    <dgm:pt modelId="{CACC4158-7ED1-46A6-B28E-AF37C6C32229}" type="sibTrans" cxnId="{D150B395-3B48-4D15-849B-57C09E24B25D}">
      <dgm:prSet/>
      <dgm:spPr/>
      <dgm:t>
        <a:bodyPr/>
        <a:lstStyle/>
        <a:p>
          <a:endParaRPr lang="en-US"/>
        </a:p>
      </dgm:t>
    </dgm:pt>
    <dgm:pt modelId="{10D544A6-A84F-4D41-BEA7-905D55F15291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Mass Comm. </a:t>
          </a:r>
          <a:r>
            <a:rPr lang="en-US" sz="2000" dirty="0"/>
            <a:t>(YB)</a:t>
          </a:r>
        </a:p>
      </dgm:t>
    </dgm:pt>
    <dgm:pt modelId="{1CCE9FE4-2AC6-4122-9CFA-80C2EE3686EF}" type="parTrans" cxnId="{60DF582E-EB75-4C2B-8B75-84D6A486F7DC}">
      <dgm:prSet/>
      <dgm:spPr/>
      <dgm:t>
        <a:bodyPr/>
        <a:lstStyle/>
        <a:p>
          <a:endParaRPr lang="en-US"/>
        </a:p>
      </dgm:t>
    </dgm:pt>
    <dgm:pt modelId="{3496D64A-9E96-4B23-B381-CF432AB8E580}" type="sibTrans" cxnId="{60DF582E-EB75-4C2B-8B75-84D6A486F7DC}">
      <dgm:prSet/>
      <dgm:spPr/>
      <dgm:t>
        <a:bodyPr/>
        <a:lstStyle/>
        <a:p>
          <a:endParaRPr lang="en-US"/>
        </a:p>
      </dgm:t>
    </dgm:pt>
    <dgm:pt modelId="{D83DCB7F-1DBF-48CD-AC2F-019D837528D5}" type="pres">
      <dgm:prSet presAssocID="{AE0DBF7D-65EA-4012-894D-FCD433199948}" presName="Name0" presStyleCnt="0">
        <dgm:presLayoutVars>
          <dgm:chMax/>
          <dgm:chPref/>
          <dgm:dir/>
        </dgm:presLayoutVars>
      </dgm:prSet>
      <dgm:spPr/>
    </dgm:pt>
    <dgm:pt modelId="{EB56E565-D0A9-4873-ABD5-8BDAC8E1C0C7}" type="pres">
      <dgm:prSet presAssocID="{F2AE51B6-D371-44F8-A30C-F631902A4733}" presName="composite" presStyleCnt="0">
        <dgm:presLayoutVars>
          <dgm:chMax val="1"/>
          <dgm:chPref val="1"/>
        </dgm:presLayoutVars>
      </dgm:prSet>
      <dgm:spPr/>
    </dgm:pt>
    <dgm:pt modelId="{BD6EE443-F4D1-4A2F-B370-7B13F7F02801}" type="pres">
      <dgm:prSet presAssocID="{F2AE51B6-D371-44F8-A30C-F631902A4733}" presName="Accent" presStyleLbl="trAlignAcc1" presStyleIdx="0" presStyleCnt="4">
        <dgm:presLayoutVars>
          <dgm:chMax val="0"/>
          <dgm:chPref val="0"/>
        </dgm:presLayoutVars>
      </dgm:prSet>
      <dgm:spPr/>
    </dgm:pt>
    <dgm:pt modelId="{766F681D-B584-4370-B8E9-D70C0DD5F8B2}" type="pres">
      <dgm:prSet presAssocID="{F2AE51B6-D371-44F8-A30C-F631902A4733}" presName="Image" presStyleLbl="alignImgPlace1" presStyleIdx="0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5288381-D05E-4B31-8E40-50D8C79385B5}" type="pres">
      <dgm:prSet presAssocID="{F2AE51B6-D371-44F8-A30C-F631902A4733}" presName="ChildComposite" presStyleCnt="0"/>
      <dgm:spPr/>
    </dgm:pt>
    <dgm:pt modelId="{17DEB29A-A794-4F39-93EC-EDB63B532D25}" type="pres">
      <dgm:prSet presAssocID="{F2AE51B6-D371-44F8-A30C-F631902A473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FE24B45-95B2-467A-8372-5EC8B9BF66F7}" type="pres">
      <dgm:prSet presAssocID="{F2AE51B6-D371-44F8-A30C-F631902A4733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A47CF0E5-62BA-436B-AB8A-FA048CB78CEF}" type="pres">
      <dgm:prSet presAssocID="{AE18DC0C-7861-4BA2-A4AF-D4A313A20749}" presName="sibTrans" presStyleCnt="0"/>
      <dgm:spPr/>
    </dgm:pt>
    <dgm:pt modelId="{0A2F6521-BB10-4808-AD00-F4931628C7F2}" type="pres">
      <dgm:prSet presAssocID="{10D544A6-A84F-4D41-BEA7-905D55F15291}" presName="composite" presStyleCnt="0">
        <dgm:presLayoutVars>
          <dgm:chMax val="1"/>
          <dgm:chPref val="1"/>
        </dgm:presLayoutVars>
      </dgm:prSet>
      <dgm:spPr/>
    </dgm:pt>
    <dgm:pt modelId="{1FA5A5E4-E008-46A8-9851-644E1B006EFF}" type="pres">
      <dgm:prSet presAssocID="{10D544A6-A84F-4D41-BEA7-905D55F15291}" presName="Accent" presStyleLbl="trAlignAcc1" presStyleIdx="1" presStyleCnt="4">
        <dgm:presLayoutVars>
          <dgm:chMax val="0"/>
          <dgm:chPref val="0"/>
        </dgm:presLayoutVars>
      </dgm:prSet>
      <dgm:spPr/>
    </dgm:pt>
    <dgm:pt modelId="{FBCEEA43-2007-4EE2-997A-ECEDA63486F7}" type="pres">
      <dgm:prSet presAssocID="{10D544A6-A84F-4D41-BEA7-905D55F15291}" presName="Image" presStyleLbl="alignImgPlace1" presStyleIdx="1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E7034B7-6A31-47A9-9591-565136279B0D}" type="pres">
      <dgm:prSet presAssocID="{10D544A6-A84F-4D41-BEA7-905D55F15291}" presName="ChildComposite" presStyleCnt="0"/>
      <dgm:spPr/>
    </dgm:pt>
    <dgm:pt modelId="{AA5B3695-A756-46AB-9A97-4D42991DA8A2}" type="pres">
      <dgm:prSet presAssocID="{10D544A6-A84F-4D41-BEA7-905D55F1529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B1A2705-C13F-4A34-B8FC-9480015A84A6}" type="pres">
      <dgm:prSet presAssocID="{10D544A6-A84F-4D41-BEA7-905D55F15291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D3A87BCE-01E6-45E2-85F3-481642B666AB}" type="pres">
      <dgm:prSet presAssocID="{3496D64A-9E96-4B23-B381-CF432AB8E580}" presName="sibTrans" presStyleCnt="0"/>
      <dgm:spPr/>
    </dgm:pt>
    <dgm:pt modelId="{41ABF77D-63B4-47B7-A3D0-5BA4958FFF04}" type="pres">
      <dgm:prSet presAssocID="{54E41D7A-B6B8-4193-A847-E3660686E30B}" presName="composite" presStyleCnt="0">
        <dgm:presLayoutVars>
          <dgm:chMax val="1"/>
          <dgm:chPref val="1"/>
        </dgm:presLayoutVars>
      </dgm:prSet>
      <dgm:spPr/>
    </dgm:pt>
    <dgm:pt modelId="{B6BB3AF8-57CC-4990-B906-F14E0A461F78}" type="pres">
      <dgm:prSet presAssocID="{54E41D7A-B6B8-4193-A847-E3660686E30B}" presName="Accent" presStyleLbl="trAlignAcc1" presStyleIdx="2" presStyleCnt="4">
        <dgm:presLayoutVars>
          <dgm:chMax val="0"/>
          <dgm:chPref val="0"/>
        </dgm:presLayoutVars>
      </dgm:prSet>
      <dgm:spPr/>
    </dgm:pt>
    <dgm:pt modelId="{E2699015-E670-46BB-BB65-76F94C838C47}" type="pres">
      <dgm:prSet presAssocID="{54E41D7A-B6B8-4193-A847-E3660686E30B}" presName="Image" presStyleLbl="alignImgPlace1" presStyleIdx="2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710198C-F7C7-4EEE-9139-956460DE7FF7}" type="pres">
      <dgm:prSet presAssocID="{54E41D7A-B6B8-4193-A847-E3660686E30B}" presName="ChildComposite" presStyleCnt="0"/>
      <dgm:spPr/>
    </dgm:pt>
    <dgm:pt modelId="{A170DFB0-FC24-4C98-9048-758583135D16}" type="pres">
      <dgm:prSet presAssocID="{54E41D7A-B6B8-4193-A847-E3660686E30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14B9DA-ECC9-416A-B3F8-F70304E7044E}" type="pres">
      <dgm:prSet presAssocID="{54E41D7A-B6B8-4193-A847-E3660686E30B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9283BB54-FA29-43D7-856F-623C4F787501}" type="pres">
      <dgm:prSet presAssocID="{0054F977-0989-4650-962B-7F045769E3A6}" presName="sibTrans" presStyleCnt="0"/>
      <dgm:spPr/>
    </dgm:pt>
    <dgm:pt modelId="{07F14257-D717-4AB8-A1EA-6CEA89A9CD86}" type="pres">
      <dgm:prSet presAssocID="{5C96DC1A-3534-4D83-8AC4-4A7A5BDDE62C}" presName="composite" presStyleCnt="0">
        <dgm:presLayoutVars>
          <dgm:chMax val="1"/>
          <dgm:chPref val="1"/>
        </dgm:presLayoutVars>
      </dgm:prSet>
      <dgm:spPr/>
    </dgm:pt>
    <dgm:pt modelId="{79A324A1-E0E0-4AD7-97F4-C98D71748145}" type="pres">
      <dgm:prSet presAssocID="{5C96DC1A-3534-4D83-8AC4-4A7A5BDDE62C}" presName="Accent" presStyleLbl="trAlignAcc1" presStyleIdx="3" presStyleCnt="4">
        <dgm:presLayoutVars>
          <dgm:chMax val="0"/>
          <dgm:chPref val="0"/>
        </dgm:presLayoutVars>
      </dgm:prSet>
      <dgm:spPr/>
    </dgm:pt>
    <dgm:pt modelId="{C1ED2D8F-149A-4E75-9E41-13733BD3FBAD}" type="pres">
      <dgm:prSet presAssocID="{5C96DC1A-3534-4D83-8AC4-4A7A5BDDE62C}" presName="Image" presStyleLbl="alignImgPlace1" presStyleIdx="3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8A9F9FE-E32E-4E59-A9D4-ADB8BA1144C1}" type="pres">
      <dgm:prSet presAssocID="{5C96DC1A-3534-4D83-8AC4-4A7A5BDDE62C}" presName="ChildComposite" presStyleCnt="0"/>
      <dgm:spPr/>
    </dgm:pt>
    <dgm:pt modelId="{3CBE0F2B-FC81-40D0-9A37-7C8753227E02}" type="pres">
      <dgm:prSet presAssocID="{5C96DC1A-3534-4D83-8AC4-4A7A5BDDE62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8863E7F-F018-4BCD-A6D3-332148DC6BA0}" type="pres">
      <dgm:prSet presAssocID="{5C96DC1A-3534-4D83-8AC4-4A7A5BDDE62C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0FAF974A-CB36-434F-A208-B215E60473BD}" type="presOf" srcId="{5C96DC1A-3534-4D83-8AC4-4A7A5BDDE62C}" destId="{28863E7F-F018-4BCD-A6D3-332148DC6BA0}" srcOrd="0" destOrd="0" presId="urn:microsoft.com/office/officeart/2008/layout/CaptionedPictures"/>
    <dgm:cxn modelId="{8FBE9C13-3E7D-48A8-9B63-1976A80CA5B6}" type="presOf" srcId="{F2AE51B6-D371-44F8-A30C-F631902A4733}" destId="{DFE24B45-95B2-467A-8372-5EC8B9BF66F7}" srcOrd="0" destOrd="0" presId="urn:microsoft.com/office/officeart/2008/layout/CaptionedPictures"/>
    <dgm:cxn modelId="{F28DF06B-B84F-4DC3-9F82-DC38A84C4253}" type="presOf" srcId="{AE0DBF7D-65EA-4012-894D-FCD433199948}" destId="{D83DCB7F-1DBF-48CD-AC2F-019D837528D5}" srcOrd="0" destOrd="0" presId="urn:microsoft.com/office/officeart/2008/layout/CaptionedPictures"/>
    <dgm:cxn modelId="{0D153EA7-D38D-472F-90B5-BC3254ED658C}" srcId="{AE0DBF7D-65EA-4012-894D-FCD433199948}" destId="{F2AE51B6-D371-44F8-A30C-F631902A4733}" srcOrd="0" destOrd="0" parTransId="{CEF74D68-BBAC-42E8-9A8D-6DD88B6B149C}" sibTransId="{AE18DC0C-7861-4BA2-A4AF-D4A313A20749}"/>
    <dgm:cxn modelId="{D150B395-3B48-4D15-849B-57C09E24B25D}" srcId="{AE0DBF7D-65EA-4012-894D-FCD433199948}" destId="{5C96DC1A-3534-4D83-8AC4-4A7A5BDDE62C}" srcOrd="3" destOrd="0" parTransId="{80B888DA-AE6E-4432-9AD9-A896D8DF272E}" sibTransId="{CACC4158-7ED1-46A6-B28E-AF37C6C32229}"/>
    <dgm:cxn modelId="{DFC6DDDF-D3E5-4816-B096-727F34275E92}" type="presOf" srcId="{54E41D7A-B6B8-4193-A847-E3660686E30B}" destId="{1914B9DA-ECC9-416A-B3F8-F70304E7044E}" srcOrd="0" destOrd="0" presId="urn:microsoft.com/office/officeart/2008/layout/CaptionedPictures"/>
    <dgm:cxn modelId="{60DF582E-EB75-4C2B-8B75-84D6A486F7DC}" srcId="{AE0DBF7D-65EA-4012-894D-FCD433199948}" destId="{10D544A6-A84F-4D41-BEA7-905D55F15291}" srcOrd="1" destOrd="0" parTransId="{1CCE9FE4-2AC6-4122-9CFA-80C2EE3686EF}" sibTransId="{3496D64A-9E96-4B23-B381-CF432AB8E580}"/>
    <dgm:cxn modelId="{18992F65-5C07-4CE8-B5ED-D7EC9E9E8FF7}" srcId="{AE0DBF7D-65EA-4012-894D-FCD433199948}" destId="{54E41D7A-B6B8-4193-A847-E3660686E30B}" srcOrd="2" destOrd="0" parTransId="{BF3BACCC-B4C0-4061-96D8-F43CC65C4818}" sibTransId="{0054F977-0989-4650-962B-7F045769E3A6}"/>
    <dgm:cxn modelId="{EECAD942-C3A1-4D93-9D8B-BAC91B481065}" type="presOf" srcId="{10D544A6-A84F-4D41-BEA7-905D55F15291}" destId="{FB1A2705-C13F-4A34-B8FC-9480015A84A6}" srcOrd="0" destOrd="0" presId="urn:microsoft.com/office/officeart/2008/layout/CaptionedPictures"/>
    <dgm:cxn modelId="{8657DAF7-F798-48E9-86C2-E1AECA193730}" type="presParOf" srcId="{D83DCB7F-1DBF-48CD-AC2F-019D837528D5}" destId="{EB56E565-D0A9-4873-ABD5-8BDAC8E1C0C7}" srcOrd="0" destOrd="0" presId="urn:microsoft.com/office/officeart/2008/layout/CaptionedPictures"/>
    <dgm:cxn modelId="{3D7C7266-636C-475C-8F9B-CECC200B6E02}" type="presParOf" srcId="{EB56E565-D0A9-4873-ABD5-8BDAC8E1C0C7}" destId="{BD6EE443-F4D1-4A2F-B370-7B13F7F02801}" srcOrd="0" destOrd="0" presId="urn:microsoft.com/office/officeart/2008/layout/CaptionedPictures"/>
    <dgm:cxn modelId="{47B107FD-37BE-4EF1-BB42-B63C8B39C421}" type="presParOf" srcId="{EB56E565-D0A9-4873-ABD5-8BDAC8E1C0C7}" destId="{766F681D-B584-4370-B8E9-D70C0DD5F8B2}" srcOrd="1" destOrd="0" presId="urn:microsoft.com/office/officeart/2008/layout/CaptionedPictures"/>
    <dgm:cxn modelId="{27EA73BC-FD19-499C-86D8-B0E0BD8FB9AB}" type="presParOf" srcId="{EB56E565-D0A9-4873-ABD5-8BDAC8E1C0C7}" destId="{E5288381-D05E-4B31-8E40-50D8C79385B5}" srcOrd="2" destOrd="0" presId="urn:microsoft.com/office/officeart/2008/layout/CaptionedPictures"/>
    <dgm:cxn modelId="{307838A8-2DEC-4CE1-A6EB-CB19357D5858}" type="presParOf" srcId="{E5288381-D05E-4B31-8E40-50D8C79385B5}" destId="{17DEB29A-A794-4F39-93EC-EDB63B532D25}" srcOrd="0" destOrd="0" presId="urn:microsoft.com/office/officeart/2008/layout/CaptionedPictures"/>
    <dgm:cxn modelId="{EB765C3C-13C7-4DD1-87DD-57575B4401B6}" type="presParOf" srcId="{E5288381-D05E-4B31-8E40-50D8C79385B5}" destId="{DFE24B45-95B2-467A-8372-5EC8B9BF66F7}" srcOrd="1" destOrd="0" presId="urn:microsoft.com/office/officeart/2008/layout/CaptionedPictures"/>
    <dgm:cxn modelId="{91D2C7BE-20E6-4ACD-B8FA-BF780CA328FB}" type="presParOf" srcId="{D83DCB7F-1DBF-48CD-AC2F-019D837528D5}" destId="{A47CF0E5-62BA-436B-AB8A-FA048CB78CEF}" srcOrd="1" destOrd="0" presId="urn:microsoft.com/office/officeart/2008/layout/CaptionedPictures"/>
    <dgm:cxn modelId="{1C593F4D-9150-4313-87C8-1D5828FD8177}" type="presParOf" srcId="{D83DCB7F-1DBF-48CD-AC2F-019D837528D5}" destId="{0A2F6521-BB10-4808-AD00-F4931628C7F2}" srcOrd="2" destOrd="0" presId="urn:microsoft.com/office/officeart/2008/layout/CaptionedPictures"/>
    <dgm:cxn modelId="{91D03C23-E24D-438F-9DFD-CB179539B5CD}" type="presParOf" srcId="{0A2F6521-BB10-4808-AD00-F4931628C7F2}" destId="{1FA5A5E4-E008-46A8-9851-644E1B006EFF}" srcOrd="0" destOrd="0" presId="urn:microsoft.com/office/officeart/2008/layout/CaptionedPictures"/>
    <dgm:cxn modelId="{E498DD17-9160-400E-906A-BDED5DD67298}" type="presParOf" srcId="{0A2F6521-BB10-4808-AD00-F4931628C7F2}" destId="{FBCEEA43-2007-4EE2-997A-ECEDA63486F7}" srcOrd="1" destOrd="0" presId="urn:microsoft.com/office/officeart/2008/layout/CaptionedPictures"/>
    <dgm:cxn modelId="{42D40531-3532-45A6-A913-AA95EF2909AA}" type="presParOf" srcId="{0A2F6521-BB10-4808-AD00-F4931628C7F2}" destId="{8E7034B7-6A31-47A9-9591-565136279B0D}" srcOrd="2" destOrd="0" presId="urn:microsoft.com/office/officeart/2008/layout/CaptionedPictures"/>
    <dgm:cxn modelId="{55339EB7-1570-4D43-88D7-0A8480F06527}" type="presParOf" srcId="{8E7034B7-6A31-47A9-9591-565136279B0D}" destId="{AA5B3695-A756-46AB-9A97-4D42991DA8A2}" srcOrd="0" destOrd="0" presId="urn:microsoft.com/office/officeart/2008/layout/CaptionedPictures"/>
    <dgm:cxn modelId="{21ADE97E-BA7D-4D42-9DAF-EFE5E3BE9657}" type="presParOf" srcId="{8E7034B7-6A31-47A9-9591-565136279B0D}" destId="{FB1A2705-C13F-4A34-B8FC-9480015A84A6}" srcOrd="1" destOrd="0" presId="urn:microsoft.com/office/officeart/2008/layout/CaptionedPictures"/>
    <dgm:cxn modelId="{151353DE-B68D-4D29-BF17-36FA2799F589}" type="presParOf" srcId="{D83DCB7F-1DBF-48CD-AC2F-019D837528D5}" destId="{D3A87BCE-01E6-45E2-85F3-481642B666AB}" srcOrd="3" destOrd="0" presId="urn:microsoft.com/office/officeart/2008/layout/CaptionedPictures"/>
    <dgm:cxn modelId="{95F27C1F-135E-417A-9A49-F0ABBEF6D89A}" type="presParOf" srcId="{D83DCB7F-1DBF-48CD-AC2F-019D837528D5}" destId="{41ABF77D-63B4-47B7-A3D0-5BA4958FFF04}" srcOrd="4" destOrd="0" presId="urn:microsoft.com/office/officeart/2008/layout/CaptionedPictures"/>
    <dgm:cxn modelId="{0F75BA18-7198-4AB8-A40F-71057D32044A}" type="presParOf" srcId="{41ABF77D-63B4-47B7-A3D0-5BA4958FFF04}" destId="{B6BB3AF8-57CC-4990-B906-F14E0A461F78}" srcOrd="0" destOrd="0" presId="urn:microsoft.com/office/officeart/2008/layout/CaptionedPictures"/>
    <dgm:cxn modelId="{0C49E733-ED2C-4D20-A49B-C5C606BA99D3}" type="presParOf" srcId="{41ABF77D-63B4-47B7-A3D0-5BA4958FFF04}" destId="{E2699015-E670-46BB-BB65-76F94C838C47}" srcOrd="1" destOrd="0" presId="urn:microsoft.com/office/officeart/2008/layout/CaptionedPictures"/>
    <dgm:cxn modelId="{CA5E6E4A-16BF-4271-972F-6C2EF21FF17F}" type="presParOf" srcId="{41ABF77D-63B4-47B7-A3D0-5BA4958FFF04}" destId="{B710198C-F7C7-4EEE-9139-956460DE7FF7}" srcOrd="2" destOrd="0" presId="urn:microsoft.com/office/officeart/2008/layout/CaptionedPictures"/>
    <dgm:cxn modelId="{5F27EEBD-2DAF-4BAF-AED7-B29ADF2AAD63}" type="presParOf" srcId="{B710198C-F7C7-4EEE-9139-956460DE7FF7}" destId="{A170DFB0-FC24-4C98-9048-758583135D16}" srcOrd="0" destOrd="0" presId="urn:microsoft.com/office/officeart/2008/layout/CaptionedPictures"/>
    <dgm:cxn modelId="{586DB7DA-4484-4E99-A59E-356E82B87DD2}" type="presParOf" srcId="{B710198C-F7C7-4EEE-9139-956460DE7FF7}" destId="{1914B9DA-ECC9-416A-B3F8-F70304E7044E}" srcOrd="1" destOrd="0" presId="urn:microsoft.com/office/officeart/2008/layout/CaptionedPictures"/>
    <dgm:cxn modelId="{EB17DA08-C710-4344-AE15-7A6543CE10D2}" type="presParOf" srcId="{D83DCB7F-1DBF-48CD-AC2F-019D837528D5}" destId="{9283BB54-FA29-43D7-856F-623C4F787501}" srcOrd="5" destOrd="0" presId="urn:microsoft.com/office/officeart/2008/layout/CaptionedPictures"/>
    <dgm:cxn modelId="{E5DBD3D9-F3FE-44DA-A845-8E10D05EFA33}" type="presParOf" srcId="{D83DCB7F-1DBF-48CD-AC2F-019D837528D5}" destId="{07F14257-D717-4AB8-A1EA-6CEA89A9CD86}" srcOrd="6" destOrd="0" presId="urn:microsoft.com/office/officeart/2008/layout/CaptionedPictures"/>
    <dgm:cxn modelId="{3024F06D-7707-40A0-AB64-EF1D81CE7DBA}" type="presParOf" srcId="{07F14257-D717-4AB8-A1EA-6CEA89A9CD86}" destId="{79A324A1-E0E0-4AD7-97F4-C98D71748145}" srcOrd="0" destOrd="0" presId="urn:microsoft.com/office/officeart/2008/layout/CaptionedPictures"/>
    <dgm:cxn modelId="{89FD4BB0-0A79-4DE2-B543-B11D7E41B132}" type="presParOf" srcId="{07F14257-D717-4AB8-A1EA-6CEA89A9CD86}" destId="{C1ED2D8F-149A-4E75-9E41-13733BD3FBAD}" srcOrd="1" destOrd="0" presId="urn:microsoft.com/office/officeart/2008/layout/CaptionedPictures"/>
    <dgm:cxn modelId="{6531576D-8E43-4327-8782-5922F5EAE78E}" type="presParOf" srcId="{07F14257-D717-4AB8-A1EA-6CEA89A9CD86}" destId="{98A9F9FE-E32E-4E59-A9D4-ADB8BA1144C1}" srcOrd="2" destOrd="0" presId="urn:microsoft.com/office/officeart/2008/layout/CaptionedPictures"/>
    <dgm:cxn modelId="{71D14249-FD5D-4654-9ED6-4F56F76A3DAC}" type="presParOf" srcId="{98A9F9FE-E32E-4E59-A9D4-ADB8BA1144C1}" destId="{3CBE0F2B-FC81-40D0-9A37-7C8753227E02}" srcOrd="0" destOrd="0" presId="urn:microsoft.com/office/officeart/2008/layout/CaptionedPictures"/>
    <dgm:cxn modelId="{5F09A176-BF0F-4574-B421-201964E275B6}" type="presParOf" srcId="{98A9F9FE-E32E-4E59-A9D4-ADB8BA1144C1}" destId="{28863E7F-F018-4BCD-A6D3-332148DC6BA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0047A5B-B5AE-4C14-9F39-58A1B59D4F5A}" type="doc">
      <dgm:prSet loTypeId="urn:microsoft.com/office/officeart/2005/8/layout/v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74AD37F-597F-4A56-B892-B6D3411362E7}">
      <dgm:prSet phldrT="[Text]"/>
      <dgm:spPr/>
      <dgm:t>
        <a:bodyPr/>
        <a:lstStyle/>
        <a:p>
          <a:r>
            <a:rPr lang="en-US" dirty="0"/>
            <a:t>1766: Clive started</a:t>
          </a:r>
        </a:p>
      </dgm:t>
    </dgm:pt>
    <dgm:pt modelId="{7DC0D50C-56D3-4C42-A3B1-EC1405BC1956}" type="parTrans" cxnId="{452F30C4-AC4C-4120-8125-7B0CDF3877B2}">
      <dgm:prSet/>
      <dgm:spPr/>
      <dgm:t>
        <a:bodyPr/>
        <a:lstStyle/>
        <a:p>
          <a:endParaRPr lang="en-US"/>
        </a:p>
      </dgm:t>
    </dgm:pt>
    <dgm:pt modelId="{04B577A9-6F8E-4568-B80C-9D73CD19E590}" type="sibTrans" cxnId="{452F30C4-AC4C-4120-8125-7B0CDF3877B2}">
      <dgm:prSet/>
      <dgm:spPr/>
      <dgm:t>
        <a:bodyPr/>
        <a:lstStyle/>
        <a:p>
          <a:endParaRPr lang="en-US"/>
        </a:p>
      </dgm:t>
    </dgm:pt>
    <dgm:pt modelId="{21A1D556-F5A2-4573-92A8-BD781D14EC8B}">
      <dgm:prSet phldrT="[Text]"/>
      <dgm:spPr/>
      <dgm:t>
        <a:bodyPr/>
        <a:lstStyle/>
        <a:p>
          <a:r>
            <a:rPr lang="en-US" dirty="0"/>
            <a:t>1774: Hastings expanded</a:t>
          </a:r>
        </a:p>
      </dgm:t>
    </dgm:pt>
    <dgm:pt modelId="{69FAE5F9-4358-433F-BC70-44F4E4074028}" type="parTrans" cxnId="{18B25102-B0E7-4EC7-BC3E-7707EFAA043E}">
      <dgm:prSet/>
      <dgm:spPr/>
      <dgm:t>
        <a:bodyPr/>
        <a:lstStyle/>
        <a:p>
          <a:endParaRPr lang="en-US"/>
        </a:p>
      </dgm:t>
    </dgm:pt>
    <dgm:pt modelId="{D762E82A-5F5F-402A-8F3C-E9F1D0B59A7C}" type="sibTrans" cxnId="{18B25102-B0E7-4EC7-BC3E-7707EFAA043E}">
      <dgm:prSet/>
      <dgm:spPr/>
      <dgm:t>
        <a:bodyPr/>
        <a:lstStyle/>
        <a:p>
          <a:endParaRPr lang="en-US"/>
        </a:p>
      </dgm:t>
    </dgm:pt>
    <dgm:pt modelId="{1C46C6AC-96A9-4015-A4D6-89EA82C32FD2}">
      <dgm:prSet phldrT="[Text]"/>
      <dgm:spPr/>
      <dgm:t>
        <a:bodyPr/>
        <a:lstStyle/>
        <a:p>
          <a:r>
            <a:rPr lang="en-US" dirty="0"/>
            <a:t>1854: Dalhousie- Post Office Act; 1</a:t>
          </a:r>
          <a:r>
            <a:rPr lang="en-US" baseline="30000" dirty="0"/>
            <a:t>st</a:t>
          </a:r>
          <a:r>
            <a:rPr lang="en-US" dirty="0"/>
            <a:t> postal stamp, rates by </a:t>
          </a:r>
          <a:r>
            <a:rPr lang="en-US" dirty="0" err="1"/>
            <a:t>wt</a:t>
          </a:r>
          <a:r>
            <a:rPr lang="en-US" dirty="0"/>
            <a:t> &amp; not by distance</a:t>
          </a:r>
        </a:p>
      </dgm:t>
    </dgm:pt>
    <dgm:pt modelId="{00093B4B-D0E0-44F5-9D58-B0CE43B9BE8D}" type="parTrans" cxnId="{715A4640-DD65-4E09-A94F-8AF649274CDA}">
      <dgm:prSet/>
      <dgm:spPr/>
      <dgm:t>
        <a:bodyPr/>
        <a:lstStyle/>
        <a:p>
          <a:endParaRPr lang="en-US"/>
        </a:p>
      </dgm:t>
    </dgm:pt>
    <dgm:pt modelId="{E535E9EE-5830-416E-AAF1-C91ABA68BADD}" type="sibTrans" cxnId="{715A4640-DD65-4E09-A94F-8AF649274CDA}">
      <dgm:prSet/>
      <dgm:spPr/>
      <dgm:t>
        <a:bodyPr/>
        <a:lstStyle/>
        <a:p>
          <a:endParaRPr lang="en-US"/>
        </a:p>
      </dgm:t>
    </dgm:pt>
    <dgm:pt modelId="{60D22DA7-8614-4016-B26F-125E54140EEB}" type="pres">
      <dgm:prSet presAssocID="{10047A5B-B5AE-4C14-9F39-58A1B59D4F5A}" presName="outerComposite" presStyleCnt="0">
        <dgm:presLayoutVars>
          <dgm:chMax val="5"/>
          <dgm:dir/>
          <dgm:resizeHandles val="exact"/>
        </dgm:presLayoutVars>
      </dgm:prSet>
      <dgm:spPr/>
    </dgm:pt>
    <dgm:pt modelId="{E22C741B-4ADA-4CD0-8BDB-5D752F03FD91}" type="pres">
      <dgm:prSet presAssocID="{10047A5B-B5AE-4C14-9F39-58A1B59D4F5A}" presName="dummyMaxCanvas" presStyleCnt="0">
        <dgm:presLayoutVars/>
      </dgm:prSet>
      <dgm:spPr/>
    </dgm:pt>
    <dgm:pt modelId="{9A41C4F6-397A-4645-8CB1-53DEA193C24D}" type="pres">
      <dgm:prSet presAssocID="{10047A5B-B5AE-4C14-9F39-58A1B59D4F5A}" presName="ThreeNodes_1" presStyleLbl="node1" presStyleIdx="0" presStyleCnt="3">
        <dgm:presLayoutVars>
          <dgm:bulletEnabled val="1"/>
        </dgm:presLayoutVars>
      </dgm:prSet>
      <dgm:spPr/>
    </dgm:pt>
    <dgm:pt modelId="{C2536D8A-64BF-4B07-A752-FDBEDCC90DD3}" type="pres">
      <dgm:prSet presAssocID="{10047A5B-B5AE-4C14-9F39-58A1B59D4F5A}" presName="ThreeNodes_2" presStyleLbl="node1" presStyleIdx="1" presStyleCnt="3">
        <dgm:presLayoutVars>
          <dgm:bulletEnabled val="1"/>
        </dgm:presLayoutVars>
      </dgm:prSet>
      <dgm:spPr/>
    </dgm:pt>
    <dgm:pt modelId="{F44C1E91-B82A-4297-841D-D1ED5039AA68}" type="pres">
      <dgm:prSet presAssocID="{10047A5B-B5AE-4C14-9F39-58A1B59D4F5A}" presName="ThreeNodes_3" presStyleLbl="node1" presStyleIdx="2" presStyleCnt="3">
        <dgm:presLayoutVars>
          <dgm:bulletEnabled val="1"/>
        </dgm:presLayoutVars>
      </dgm:prSet>
      <dgm:spPr/>
    </dgm:pt>
    <dgm:pt modelId="{9B262310-8D76-41FA-B5D2-B26BAA8DBE0E}" type="pres">
      <dgm:prSet presAssocID="{10047A5B-B5AE-4C14-9F39-58A1B59D4F5A}" presName="ThreeConn_1-2" presStyleLbl="fgAccFollowNode1" presStyleIdx="0" presStyleCnt="2">
        <dgm:presLayoutVars>
          <dgm:bulletEnabled val="1"/>
        </dgm:presLayoutVars>
      </dgm:prSet>
      <dgm:spPr/>
    </dgm:pt>
    <dgm:pt modelId="{13BBD525-7268-43FE-A1E3-A8EF5FA97551}" type="pres">
      <dgm:prSet presAssocID="{10047A5B-B5AE-4C14-9F39-58A1B59D4F5A}" presName="ThreeConn_2-3" presStyleLbl="fgAccFollowNode1" presStyleIdx="1" presStyleCnt="2">
        <dgm:presLayoutVars>
          <dgm:bulletEnabled val="1"/>
        </dgm:presLayoutVars>
      </dgm:prSet>
      <dgm:spPr/>
    </dgm:pt>
    <dgm:pt modelId="{DCA93C1C-62CD-4CD1-94AB-B95EF8697BC1}" type="pres">
      <dgm:prSet presAssocID="{10047A5B-B5AE-4C14-9F39-58A1B59D4F5A}" presName="ThreeNodes_1_text" presStyleLbl="node1" presStyleIdx="2" presStyleCnt="3">
        <dgm:presLayoutVars>
          <dgm:bulletEnabled val="1"/>
        </dgm:presLayoutVars>
      </dgm:prSet>
      <dgm:spPr/>
    </dgm:pt>
    <dgm:pt modelId="{75ADC87C-4E9C-4A2C-9779-BC540ABB3E6F}" type="pres">
      <dgm:prSet presAssocID="{10047A5B-B5AE-4C14-9F39-58A1B59D4F5A}" presName="ThreeNodes_2_text" presStyleLbl="node1" presStyleIdx="2" presStyleCnt="3">
        <dgm:presLayoutVars>
          <dgm:bulletEnabled val="1"/>
        </dgm:presLayoutVars>
      </dgm:prSet>
      <dgm:spPr/>
    </dgm:pt>
    <dgm:pt modelId="{90F3CF89-AD27-4793-9F8C-373B280C7EDF}" type="pres">
      <dgm:prSet presAssocID="{10047A5B-B5AE-4C14-9F39-58A1B59D4F5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8B25102-B0E7-4EC7-BC3E-7707EFAA043E}" srcId="{10047A5B-B5AE-4C14-9F39-58A1B59D4F5A}" destId="{21A1D556-F5A2-4573-92A8-BD781D14EC8B}" srcOrd="1" destOrd="0" parTransId="{69FAE5F9-4358-433F-BC70-44F4E4074028}" sibTransId="{D762E82A-5F5F-402A-8F3C-E9F1D0B59A7C}"/>
    <dgm:cxn modelId="{B1E9D811-96E5-4856-99C0-B4BD01DB90EA}" type="presOf" srcId="{21A1D556-F5A2-4573-92A8-BD781D14EC8B}" destId="{75ADC87C-4E9C-4A2C-9779-BC540ABB3E6F}" srcOrd="1" destOrd="0" presId="urn:microsoft.com/office/officeart/2005/8/layout/vProcess5"/>
    <dgm:cxn modelId="{4223A2A0-1AC2-4A13-A9DB-7D37DA03FD19}" type="presOf" srcId="{21A1D556-F5A2-4573-92A8-BD781D14EC8B}" destId="{C2536D8A-64BF-4B07-A752-FDBEDCC90DD3}" srcOrd="0" destOrd="0" presId="urn:microsoft.com/office/officeart/2005/8/layout/vProcess5"/>
    <dgm:cxn modelId="{BC7BFC1F-775B-4DCE-87EB-974F91F5447C}" type="presOf" srcId="{04B577A9-6F8E-4568-B80C-9D73CD19E590}" destId="{9B262310-8D76-41FA-B5D2-B26BAA8DBE0E}" srcOrd="0" destOrd="0" presId="urn:microsoft.com/office/officeart/2005/8/layout/vProcess5"/>
    <dgm:cxn modelId="{D19DAFAE-91BD-4201-8CBD-343B2EA586BB}" type="presOf" srcId="{F74AD37F-597F-4A56-B892-B6D3411362E7}" destId="{9A41C4F6-397A-4645-8CB1-53DEA193C24D}" srcOrd="0" destOrd="0" presId="urn:microsoft.com/office/officeart/2005/8/layout/vProcess5"/>
    <dgm:cxn modelId="{AD3264B5-82F2-4B23-B667-5F3727D3A7BC}" type="presOf" srcId="{1C46C6AC-96A9-4015-A4D6-89EA82C32FD2}" destId="{90F3CF89-AD27-4793-9F8C-373B280C7EDF}" srcOrd="1" destOrd="0" presId="urn:microsoft.com/office/officeart/2005/8/layout/vProcess5"/>
    <dgm:cxn modelId="{7C7A7C22-D625-4041-8E17-C7400BE8319A}" type="presOf" srcId="{1C46C6AC-96A9-4015-A4D6-89EA82C32FD2}" destId="{F44C1E91-B82A-4297-841D-D1ED5039AA68}" srcOrd="0" destOrd="0" presId="urn:microsoft.com/office/officeart/2005/8/layout/vProcess5"/>
    <dgm:cxn modelId="{452F30C4-AC4C-4120-8125-7B0CDF3877B2}" srcId="{10047A5B-B5AE-4C14-9F39-58A1B59D4F5A}" destId="{F74AD37F-597F-4A56-B892-B6D3411362E7}" srcOrd="0" destOrd="0" parTransId="{7DC0D50C-56D3-4C42-A3B1-EC1405BC1956}" sibTransId="{04B577A9-6F8E-4568-B80C-9D73CD19E590}"/>
    <dgm:cxn modelId="{715A4640-DD65-4E09-A94F-8AF649274CDA}" srcId="{10047A5B-B5AE-4C14-9F39-58A1B59D4F5A}" destId="{1C46C6AC-96A9-4015-A4D6-89EA82C32FD2}" srcOrd="2" destOrd="0" parTransId="{00093B4B-D0E0-44F5-9D58-B0CE43B9BE8D}" sibTransId="{E535E9EE-5830-416E-AAF1-C91ABA68BADD}"/>
    <dgm:cxn modelId="{66987734-66DD-4993-9CA6-9F8940B0D90B}" type="presOf" srcId="{10047A5B-B5AE-4C14-9F39-58A1B59D4F5A}" destId="{60D22DA7-8614-4016-B26F-125E54140EEB}" srcOrd="0" destOrd="0" presId="urn:microsoft.com/office/officeart/2005/8/layout/vProcess5"/>
    <dgm:cxn modelId="{AE10AD4F-8E41-404E-AA1F-B06CC9A308DC}" type="presOf" srcId="{D762E82A-5F5F-402A-8F3C-E9F1D0B59A7C}" destId="{13BBD525-7268-43FE-A1E3-A8EF5FA97551}" srcOrd="0" destOrd="0" presId="urn:microsoft.com/office/officeart/2005/8/layout/vProcess5"/>
    <dgm:cxn modelId="{3335F9AF-A87B-4CFA-A61D-387A6AA64AB9}" type="presOf" srcId="{F74AD37F-597F-4A56-B892-B6D3411362E7}" destId="{DCA93C1C-62CD-4CD1-94AB-B95EF8697BC1}" srcOrd="1" destOrd="0" presId="urn:microsoft.com/office/officeart/2005/8/layout/vProcess5"/>
    <dgm:cxn modelId="{606ABAC2-EF25-4CBC-A5BD-1BF3C44FEC78}" type="presParOf" srcId="{60D22DA7-8614-4016-B26F-125E54140EEB}" destId="{E22C741B-4ADA-4CD0-8BDB-5D752F03FD91}" srcOrd="0" destOrd="0" presId="urn:microsoft.com/office/officeart/2005/8/layout/vProcess5"/>
    <dgm:cxn modelId="{88CA81BE-855B-4BD7-AF2D-DC71C3DC5F93}" type="presParOf" srcId="{60D22DA7-8614-4016-B26F-125E54140EEB}" destId="{9A41C4F6-397A-4645-8CB1-53DEA193C24D}" srcOrd="1" destOrd="0" presId="urn:microsoft.com/office/officeart/2005/8/layout/vProcess5"/>
    <dgm:cxn modelId="{20679E06-2677-4384-AB86-6C6C90F8CC16}" type="presParOf" srcId="{60D22DA7-8614-4016-B26F-125E54140EEB}" destId="{C2536D8A-64BF-4B07-A752-FDBEDCC90DD3}" srcOrd="2" destOrd="0" presId="urn:microsoft.com/office/officeart/2005/8/layout/vProcess5"/>
    <dgm:cxn modelId="{EDF790E3-D23B-4381-AEC7-753A30E59562}" type="presParOf" srcId="{60D22DA7-8614-4016-B26F-125E54140EEB}" destId="{F44C1E91-B82A-4297-841D-D1ED5039AA68}" srcOrd="3" destOrd="0" presId="urn:microsoft.com/office/officeart/2005/8/layout/vProcess5"/>
    <dgm:cxn modelId="{8C959142-DB79-4494-9655-BDE85658A013}" type="presParOf" srcId="{60D22DA7-8614-4016-B26F-125E54140EEB}" destId="{9B262310-8D76-41FA-B5D2-B26BAA8DBE0E}" srcOrd="4" destOrd="0" presId="urn:microsoft.com/office/officeart/2005/8/layout/vProcess5"/>
    <dgm:cxn modelId="{9B1FFE19-67FA-469A-8536-AE3E457923B5}" type="presParOf" srcId="{60D22DA7-8614-4016-B26F-125E54140EEB}" destId="{13BBD525-7268-43FE-A1E3-A8EF5FA97551}" srcOrd="5" destOrd="0" presId="urn:microsoft.com/office/officeart/2005/8/layout/vProcess5"/>
    <dgm:cxn modelId="{F4EE496B-27FE-4E1D-9ECE-3DA78C4299B2}" type="presParOf" srcId="{60D22DA7-8614-4016-B26F-125E54140EEB}" destId="{DCA93C1C-62CD-4CD1-94AB-B95EF8697BC1}" srcOrd="6" destOrd="0" presId="urn:microsoft.com/office/officeart/2005/8/layout/vProcess5"/>
    <dgm:cxn modelId="{38C1C0D8-FF9D-492D-97DC-3F31A6C89D40}" type="presParOf" srcId="{60D22DA7-8614-4016-B26F-125E54140EEB}" destId="{75ADC87C-4E9C-4A2C-9779-BC540ABB3E6F}" srcOrd="7" destOrd="0" presId="urn:microsoft.com/office/officeart/2005/8/layout/vProcess5"/>
    <dgm:cxn modelId="{203DDFA9-E0F0-4675-95CC-2BACBDBEF631}" type="presParOf" srcId="{60D22DA7-8614-4016-B26F-125E54140EEB}" destId="{90F3CF89-AD27-4793-9F8C-373B280C7ED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40FC4EF-3B12-4F50-8C5E-203DB362B262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1630E75-FDE6-4922-8332-F8E1684B4A0D}">
      <dgm:prSet phldrT="[Text]"/>
      <dgm:spPr/>
      <dgm:t>
        <a:bodyPr/>
        <a:lstStyle/>
        <a:p>
          <a:r>
            <a:rPr lang="en-US" dirty="0"/>
            <a:t>Who invented?</a:t>
          </a:r>
        </a:p>
      </dgm:t>
    </dgm:pt>
    <dgm:pt modelId="{A8C154EA-1EBD-4B8E-92B8-F1B01E610B1E}" type="parTrans" cxnId="{1212E303-27E3-48B3-BF0F-20C41128F030}">
      <dgm:prSet/>
      <dgm:spPr/>
      <dgm:t>
        <a:bodyPr/>
        <a:lstStyle/>
        <a:p>
          <a:endParaRPr lang="en-US"/>
        </a:p>
      </dgm:t>
    </dgm:pt>
    <dgm:pt modelId="{A47EA653-F56F-4F2C-8590-48B7056166D0}" type="sibTrans" cxnId="{1212E303-27E3-48B3-BF0F-20C41128F030}">
      <dgm:prSet/>
      <dgm:spPr/>
      <dgm:t>
        <a:bodyPr/>
        <a:lstStyle/>
        <a:p>
          <a:endParaRPr lang="en-US"/>
        </a:p>
      </dgm:t>
    </dgm:pt>
    <dgm:pt modelId="{317DC2B5-3C40-4D2A-B6FA-AAF8EB950EF7}">
      <dgm:prSet phldrT="[Text]"/>
      <dgm:spPr/>
      <dgm:t>
        <a:bodyPr/>
        <a:lstStyle/>
        <a:p>
          <a:r>
            <a:rPr lang="en-US" dirty="0"/>
            <a:t>Germany: </a:t>
          </a:r>
          <a:r>
            <a:rPr lang="en-US" dirty="0" err="1"/>
            <a:t>Steinheil</a:t>
          </a:r>
          <a:endParaRPr lang="en-US" dirty="0"/>
        </a:p>
      </dgm:t>
    </dgm:pt>
    <dgm:pt modelId="{4B292F35-12D9-40F6-8A8F-5016AE9682A5}" type="parTrans" cxnId="{D0E04A70-4317-4B22-A6AC-10BD03A01C95}">
      <dgm:prSet/>
      <dgm:spPr/>
      <dgm:t>
        <a:bodyPr/>
        <a:lstStyle/>
        <a:p>
          <a:endParaRPr lang="en-US"/>
        </a:p>
      </dgm:t>
    </dgm:pt>
    <dgm:pt modelId="{31C283C7-0411-4E10-8EBB-0D213F53A393}" type="sibTrans" cxnId="{D0E04A70-4317-4B22-A6AC-10BD03A01C95}">
      <dgm:prSet/>
      <dgm:spPr/>
      <dgm:t>
        <a:bodyPr/>
        <a:lstStyle/>
        <a:p>
          <a:endParaRPr lang="en-US"/>
        </a:p>
      </dgm:t>
    </dgm:pt>
    <dgm:pt modelId="{8C5E4F56-5535-4886-B8BD-0542819C33DE}">
      <dgm:prSet phldrT="[Text]"/>
      <dgm:spPr/>
      <dgm:t>
        <a:bodyPr/>
        <a:lstStyle/>
        <a:p>
          <a:r>
            <a:rPr lang="en-US" dirty="0"/>
            <a:t>India: Lord Dalhousie (1848-1856)</a:t>
          </a:r>
        </a:p>
      </dgm:t>
    </dgm:pt>
    <dgm:pt modelId="{538DBCC0-F105-4A24-B9C8-CB14ABEEDA04}" type="parTrans" cxnId="{C937BB88-FE34-41EF-9F3D-B2113D844480}">
      <dgm:prSet/>
      <dgm:spPr/>
      <dgm:t>
        <a:bodyPr/>
        <a:lstStyle/>
        <a:p>
          <a:endParaRPr lang="en-US"/>
        </a:p>
      </dgm:t>
    </dgm:pt>
    <dgm:pt modelId="{CBDF9891-46F8-4ED8-9CB3-80A56FFE8940}" type="sibTrans" cxnId="{C937BB88-FE34-41EF-9F3D-B2113D844480}">
      <dgm:prSet/>
      <dgm:spPr/>
      <dgm:t>
        <a:bodyPr/>
        <a:lstStyle/>
        <a:p>
          <a:endParaRPr lang="en-US"/>
        </a:p>
      </dgm:t>
    </dgm:pt>
    <dgm:pt modelId="{A7740BF2-AFA5-4B2F-AA02-B359647E074D}">
      <dgm:prSet phldrT="[Text]"/>
      <dgm:spPr/>
      <dgm:t>
        <a:bodyPr/>
        <a:lstStyle/>
        <a:p>
          <a:r>
            <a:rPr lang="en-US"/>
            <a:t>1852: O’Shaughnessy as Superintendent, connect major cities with telegraph – 1854 opened for juntaa.</a:t>
          </a:r>
          <a:endParaRPr lang="en-US" dirty="0"/>
        </a:p>
      </dgm:t>
    </dgm:pt>
    <dgm:pt modelId="{261C7204-8828-49AB-8EEC-D677AB70AAD2}" type="parTrans" cxnId="{A72E7DD2-8B54-4191-9F7E-AEABC9E5FA89}">
      <dgm:prSet/>
      <dgm:spPr/>
      <dgm:t>
        <a:bodyPr/>
        <a:lstStyle/>
        <a:p>
          <a:endParaRPr lang="en-US"/>
        </a:p>
      </dgm:t>
    </dgm:pt>
    <dgm:pt modelId="{87BAFA5C-36F8-43C1-BBB7-498DBD0B886D}" type="sibTrans" cxnId="{A72E7DD2-8B54-4191-9F7E-AEABC9E5FA89}">
      <dgm:prSet/>
      <dgm:spPr/>
      <dgm:t>
        <a:bodyPr/>
        <a:lstStyle/>
        <a:p>
          <a:endParaRPr lang="en-US"/>
        </a:p>
      </dgm:t>
    </dgm:pt>
    <dgm:pt modelId="{CED1CCD9-99B7-440E-BE6E-E8D910CA7607}">
      <dgm:prSet phldrT="[Text]"/>
      <dgm:spPr/>
      <dgm:t>
        <a:bodyPr/>
        <a:lstStyle/>
        <a:p>
          <a:r>
            <a:rPr lang="en-US" dirty="0"/>
            <a:t>1857: helped instant communication.</a:t>
          </a:r>
        </a:p>
      </dgm:t>
    </dgm:pt>
    <dgm:pt modelId="{A09AB7BA-FF9A-47D7-8960-9665AF763ECC}" type="parTrans" cxnId="{0794BE57-E3AE-40DA-909B-0FC76542C3DB}">
      <dgm:prSet/>
      <dgm:spPr/>
      <dgm:t>
        <a:bodyPr/>
        <a:lstStyle/>
        <a:p>
          <a:endParaRPr lang="en-US"/>
        </a:p>
      </dgm:t>
    </dgm:pt>
    <dgm:pt modelId="{26E06DEA-590A-4136-A155-815A8E8BFB00}" type="sibTrans" cxnId="{0794BE57-E3AE-40DA-909B-0FC76542C3DB}">
      <dgm:prSet/>
      <dgm:spPr/>
      <dgm:t>
        <a:bodyPr/>
        <a:lstStyle/>
        <a:p>
          <a:endParaRPr lang="en-US"/>
        </a:p>
      </dgm:t>
    </dgm:pt>
    <dgm:pt modelId="{2B5391E8-E02B-4DF8-9A05-9A917825BC5B}">
      <dgm:prSet/>
      <dgm:spPr/>
      <dgm:t>
        <a:bodyPr/>
        <a:lstStyle/>
        <a:p>
          <a:r>
            <a:rPr lang="en-US" dirty="0"/>
            <a:t>England: Wheatstone</a:t>
          </a:r>
        </a:p>
      </dgm:t>
    </dgm:pt>
    <dgm:pt modelId="{34775486-5069-4DDF-829C-4E1991529DFF}" type="parTrans" cxnId="{0F4DE9EA-4D79-4251-99BD-660910ADC8B7}">
      <dgm:prSet/>
      <dgm:spPr/>
      <dgm:t>
        <a:bodyPr/>
        <a:lstStyle/>
        <a:p>
          <a:endParaRPr lang="en-US"/>
        </a:p>
      </dgm:t>
    </dgm:pt>
    <dgm:pt modelId="{B02FBB7C-4399-4CFE-9DA3-5D7A749E95A3}" type="sibTrans" cxnId="{0F4DE9EA-4D79-4251-99BD-660910ADC8B7}">
      <dgm:prSet/>
      <dgm:spPr/>
      <dgm:t>
        <a:bodyPr/>
        <a:lstStyle/>
        <a:p>
          <a:endParaRPr lang="en-US"/>
        </a:p>
      </dgm:t>
    </dgm:pt>
    <dgm:pt modelId="{67F8653A-FB77-43C8-8F18-615675EAE88E}">
      <dgm:prSet/>
      <dgm:spPr/>
      <dgm:t>
        <a:bodyPr/>
        <a:lstStyle/>
        <a:p>
          <a:r>
            <a:rPr lang="en-US" dirty="0"/>
            <a:t>USA: Morse (dots and dashes code)</a:t>
          </a:r>
        </a:p>
      </dgm:t>
    </dgm:pt>
    <dgm:pt modelId="{403F656E-D242-459D-8695-C882F44793DE}" type="parTrans" cxnId="{05D57ED1-9F12-46B9-A0A3-17EDDC0EDBD8}">
      <dgm:prSet/>
      <dgm:spPr/>
      <dgm:t>
        <a:bodyPr/>
        <a:lstStyle/>
        <a:p>
          <a:endParaRPr lang="en-US"/>
        </a:p>
      </dgm:t>
    </dgm:pt>
    <dgm:pt modelId="{FAC78745-ED32-489E-8CD3-A4373507F315}" type="sibTrans" cxnId="{05D57ED1-9F12-46B9-A0A3-17EDDC0EDBD8}">
      <dgm:prSet/>
      <dgm:spPr/>
      <dgm:t>
        <a:bodyPr/>
        <a:lstStyle/>
        <a:p>
          <a:endParaRPr lang="en-US"/>
        </a:p>
      </dgm:t>
    </dgm:pt>
    <dgm:pt modelId="{12FC9660-A2AE-4AD1-9839-51B9DFCEA63F}">
      <dgm:prSet phldrT="[Text]"/>
      <dgm:spPr/>
      <dgm:t>
        <a:bodyPr/>
        <a:lstStyle/>
        <a:p>
          <a:r>
            <a:rPr lang="en-US" dirty="0"/>
            <a:t>2013: Stopped  by India Post (instead of Morse, it was using Web based system anyways)</a:t>
          </a:r>
        </a:p>
      </dgm:t>
    </dgm:pt>
    <dgm:pt modelId="{C447173C-E09D-45FA-9F53-C097C50C54ED}" type="parTrans" cxnId="{67B0966A-3457-47CF-9B36-D4F547C6E225}">
      <dgm:prSet/>
      <dgm:spPr/>
      <dgm:t>
        <a:bodyPr/>
        <a:lstStyle/>
        <a:p>
          <a:endParaRPr lang="en-US"/>
        </a:p>
      </dgm:t>
    </dgm:pt>
    <dgm:pt modelId="{6BFE5630-A664-4507-BC61-AAD382570ABA}" type="sibTrans" cxnId="{67B0966A-3457-47CF-9B36-D4F547C6E225}">
      <dgm:prSet/>
      <dgm:spPr/>
      <dgm:t>
        <a:bodyPr/>
        <a:lstStyle/>
        <a:p>
          <a:endParaRPr lang="en-US"/>
        </a:p>
      </dgm:t>
    </dgm:pt>
    <dgm:pt modelId="{41E176DD-87D6-41CD-845F-981465208C88}">
      <dgm:prSet phldrT="[Text]"/>
      <dgm:spPr/>
      <dgm:t>
        <a:bodyPr/>
        <a:lstStyle/>
        <a:p>
          <a:r>
            <a:rPr lang="en-US" dirty="0"/>
            <a:t>1850: experimental Kolkata and Diamond </a:t>
          </a:r>
          <a:r>
            <a:rPr lang="en-US" dirty="0" err="1"/>
            <a:t>Harbour</a:t>
          </a:r>
          <a:endParaRPr lang="en-US" dirty="0"/>
        </a:p>
      </dgm:t>
    </dgm:pt>
    <dgm:pt modelId="{9643FCDD-D3C0-4697-ADF8-A0157F429E66}" type="parTrans" cxnId="{43EEEC2F-ACAA-4E1B-B1B3-B0A20169F248}">
      <dgm:prSet/>
      <dgm:spPr/>
      <dgm:t>
        <a:bodyPr/>
        <a:lstStyle/>
        <a:p>
          <a:endParaRPr lang="en-US"/>
        </a:p>
      </dgm:t>
    </dgm:pt>
    <dgm:pt modelId="{060EDE49-1878-4759-AEEE-FB60309E10B1}" type="sibTrans" cxnId="{43EEEC2F-ACAA-4E1B-B1B3-B0A20169F248}">
      <dgm:prSet/>
      <dgm:spPr/>
      <dgm:t>
        <a:bodyPr/>
        <a:lstStyle/>
        <a:p>
          <a:endParaRPr lang="en-US"/>
        </a:p>
      </dgm:t>
    </dgm:pt>
    <dgm:pt modelId="{1EF37911-F49B-47EB-A0AD-A476CBD54754}">
      <dgm:prSet phldrT="[Text]"/>
      <dgm:spPr/>
      <dgm:t>
        <a:bodyPr/>
        <a:lstStyle/>
        <a:p>
          <a:r>
            <a:rPr lang="en-US" dirty="0"/>
            <a:t>Principle: Electricity and Magnetism</a:t>
          </a:r>
        </a:p>
      </dgm:t>
    </dgm:pt>
    <dgm:pt modelId="{4C84B4C5-066A-4070-84DF-F729C56F6F63}" type="parTrans" cxnId="{1237CC5D-0C2B-44BC-81FD-D70BE63E147C}">
      <dgm:prSet/>
      <dgm:spPr/>
      <dgm:t>
        <a:bodyPr/>
        <a:lstStyle/>
        <a:p>
          <a:endParaRPr lang="en-US"/>
        </a:p>
      </dgm:t>
    </dgm:pt>
    <dgm:pt modelId="{D1F36CFB-A26F-4757-9BA1-F9FAA9112226}" type="sibTrans" cxnId="{1237CC5D-0C2B-44BC-81FD-D70BE63E147C}">
      <dgm:prSet/>
      <dgm:spPr/>
      <dgm:t>
        <a:bodyPr/>
        <a:lstStyle/>
        <a:p>
          <a:endParaRPr lang="en-US"/>
        </a:p>
      </dgm:t>
    </dgm:pt>
    <dgm:pt modelId="{32429705-686D-46E6-89B8-BADBA09908DB}" type="pres">
      <dgm:prSet presAssocID="{540FC4EF-3B12-4F50-8C5E-203DB362B262}" presName="linear" presStyleCnt="0">
        <dgm:presLayoutVars>
          <dgm:dir/>
          <dgm:resizeHandles val="exact"/>
        </dgm:presLayoutVars>
      </dgm:prSet>
      <dgm:spPr/>
    </dgm:pt>
    <dgm:pt modelId="{995A9831-ECC5-4F1E-84BF-6A64DE85EB09}" type="pres">
      <dgm:prSet presAssocID="{31630E75-FDE6-4922-8332-F8E1684B4A0D}" presName="comp" presStyleCnt="0"/>
      <dgm:spPr/>
    </dgm:pt>
    <dgm:pt modelId="{BEF9AD9C-B52A-493D-B8D1-EAE7C4E6F3D0}" type="pres">
      <dgm:prSet presAssocID="{31630E75-FDE6-4922-8332-F8E1684B4A0D}" presName="box" presStyleLbl="node1" presStyleIdx="0" presStyleCnt="2" custScaleY="69837"/>
      <dgm:spPr/>
    </dgm:pt>
    <dgm:pt modelId="{33D3A0C1-9970-4F5E-8BB6-DDF15A5C846C}" type="pres">
      <dgm:prSet presAssocID="{31630E75-FDE6-4922-8332-F8E1684B4A0D}" presName="img" presStyleLbl="fgImgPlace1" presStyleIdx="0" presStyleCnt="2" custScaleX="96391" custScaleY="6770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4A891D5-3D1E-46DA-8514-7DFD671EB3F7}" type="pres">
      <dgm:prSet presAssocID="{31630E75-FDE6-4922-8332-F8E1684B4A0D}" presName="text" presStyleLbl="node1" presStyleIdx="0" presStyleCnt="2">
        <dgm:presLayoutVars>
          <dgm:bulletEnabled val="1"/>
        </dgm:presLayoutVars>
      </dgm:prSet>
      <dgm:spPr/>
    </dgm:pt>
    <dgm:pt modelId="{13599114-B8D6-49A2-82C9-87B848A3224B}" type="pres">
      <dgm:prSet presAssocID="{A47EA653-F56F-4F2C-8590-48B7056166D0}" presName="spacer" presStyleCnt="0"/>
      <dgm:spPr/>
    </dgm:pt>
    <dgm:pt modelId="{5B13899B-01A4-4FDA-8F19-0EB2A495C083}" type="pres">
      <dgm:prSet presAssocID="{8C5E4F56-5535-4886-B8BD-0542819C33DE}" presName="comp" presStyleCnt="0"/>
      <dgm:spPr/>
    </dgm:pt>
    <dgm:pt modelId="{F74E13FA-9A5D-4B6A-91A2-2992BCA30B43}" type="pres">
      <dgm:prSet presAssocID="{8C5E4F56-5535-4886-B8BD-0542819C33DE}" presName="box" presStyleLbl="node1" presStyleIdx="1" presStyleCnt="2" custScaleY="101600"/>
      <dgm:spPr/>
    </dgm:pt>
    <dgm:pt modelId="{8A8DC4DC-6B73-44BA-AD1E-7BAAD5D965FF}" type="pres">
      <dgm:prSet presAssocID="{8C5E4F56-5535-4886-B8BD-0542819C33DE}" presName="img" presStyleLbl="fgImgPlace1" presStyleIdx="1" presStyleCnt="2" custScaleX="91915" custScaleY="8299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B9879B4-6355-41DF-BFA6-5F3FBE66682E}" type="pres">
      <dgm:prSet presAssocID="{8C5E4F56-5535-4886-B8BD-0542819C33DE}" presName="text" presStyleLbl="node1" presStyleIdx="1" presStyleCnt="2">
        <dgm:presLayoutVars>
          <dgm:bulletEnabled val="1"/>
        </dgm:presLayoutVars>
      </dgm:prSet>
      <dgm:spPr/>
    </dgm:pt>
  </dgm:ptLst>
  <dgm:cxnLst>
    <dgm:cxn modelId="{854E8FDF-3E5B-4AE3-B919-F689A2ED8ED3}" type="presOf" srcId="{1EF37911-F49B-47EB-A0AD-A476CBD54754}" destId="{BEF9AD9C-B52A-493D-B8D1-EAE7C4E6F3D0}" srcOrd="0" destOrd="1" presId="urn:microsoft.com/office/officeart/2005/8/layout/vList4"/>
    <dgm:cxn modelId="{3DA6B3E4-B045-4CC4-B501-2F161C437516}" type="presOf" srcId="{317DC2B5-3C40-4D2A-B6FA-AAF8EB950EF7}" destId="{BEF9AD9C-B52A-493D-B8D1-EAE7C4E6F3D0}" srcOrd="0" destOrd="2" presId="urn:microsoft.com/office/officeart/2005/8/layout/vList4"/>
    <dgm:cxn modelId="{BD4F0CEA-DE28-43D5-8A2E-190D8A7FFD99}" type="presOf" srcId="{41E176DD-87D6-41CD-845F-981465208C88}" destId="{F74E13FA-9A5D-4B6A-91A2-2992BCA30B43}" srcOrd="0" destOrd="1" presId="urn:microsoft.com/office/officeart/2005/8/layout/vList4"/>
    <dgm:cxn modelId="{91E149C4-58C7-423A-9E82-573DA6AA0BEE}" type="presOf" srcId="{12FC9660-A2AE-4AD1-9839-51B9DFCEA63F}" destId="{F74E13FA-9A5D-4B6A-91A2-2992BCA30B43}" srcOrd="0" destOrd="4" presId="urn:microsoft.com/office/officeart/2005/8/layout/vList4"/>
    <dgm:cxn modelId="{95BBEA65-2100-49E6-81DE-079C378F2789}" type="presOf" srcId="{A7740BF2-AFA5-4B2F-AA02-B359647E074D}" destId="{F74E13FA-9A5D-4B6A-91A2-2992BCA30B43}" srcOrd="0" destOrd="2" presId="urn:microsoft.com/office/officeart/2005/8/layout/vList4"/>
    <dgm:cxn modelId="{65C591E6-900F-4EA8-B6B0-A9662CE8C5F1}" type="presOf" srcId="{A7740BF2-AFA5-4B2F-AA02-B359647E074D}" destId="{5B9879B4-6355-41DF-BFA6-5F3FBE66682E}" srcOrd="1" destOrd="2" presId="urn:microsoft.com/office/officeart/2005/8/layout/vList4"/>
    <dgm:cxn modelId="{C937BB88-FE34-41EF-9F3D-B2113D844480}" srcId="{540FC4EF-3B12-4F50-8C5E-203DB362B262}" destId="{8C5E4F56-5535-4886-B8BD-0542819C33DE}" srcOrd="1" destOrd="0" parTransId="{538DBCC0-F105-4A24-B9C8-CB14ABEEDA04}" sibTransId="{CBDF9891-46F8-4ED8-9CB3-80A56FFE8940}"/>
    <dgm:cxn modelId="{9C6D8F4B-67F7-4749-BADC-07F9C8B7ECFF}" type="presOf" srcId="{CED1CCD9-99B7-440E-BE6E-E8D910CA7607}" destId="{F74E13FA-9A5D-4B6A-91A2-2992BCA30B43}" srcOrd="0" destOrd="3" presId="urn:microsoft.com/office/officeart/2005/8/layout/vList4"/>
    <dgm:cxn modelId="{80D266E3-4F8E-49F0-918E-F77D37379866}" type="presOf" srcId="{67F8653A-FB77-43C8-8F18-615675EAE88E}" destId="{BEF9AD9C-B52A-493D-B8D1-EAE7C4E6F3D0}" srcOrd="0" destOrd="4" presId="urn:microsoft.com/office/officeart/2005/8/layout/vList4"/>
    <dgm:cxn modelId="{A72E7DD2-8B54-4191-9F7E-AEABC9E5FA89}" srcId="{8C5E4F56-5535-4886-B8BD-0542819C33DE}" destId="{A7740BF2-AFA5-4B2F-AA02-B359647E074D}" srcOrd="1" destOrd="0" parTransId="{261C7204-8828-49AB-8EEC-D677AB70AAD2}" sibTransId="{87BAFA5C-36F8-43C1-BBB7-498DBD0B886D}"/>
    <dgm:cxn modelId="{D0E04A70-4317-4B22-A6AC-10BD03A01C95}" srcId="{31630E75-FDE6-4922-8332-F8E1684B4A0D}" destId="{317DC2B5-3C40-4D2A-B6FA-AAF8EB950EF7}" srcOrd="1" destOrd="0" parTransId="{4B292F35-12D9-40F6-8A8F-5016AE9682A5}" sibTransId="{31C283C7-0411-4E10-8EBB-0D213F53A393}"/>
    <dgm:cxn modelId="{67699114-F183-4D95-B5EB-ADF61758954A}" type="presOf" srcId="{31630E75-FDE6-4922-8332-F8E1684B4A0D}" destId="{BEF9AD9C-B52A-493D-B8D1-EAE7C4E6F3D0}" srcOrd="0" destOrd="0" presId="urn:microsoft.com/office/officeart/2005/8/layout/vList4"/>
    <dgm:cxn modelId="{96C5B106-E2FD-4D79-A26E-418E945096BB}" type="presOf" srcId="{2B5391E8-E02B-4DF8-9A05-9A917825BC5B}" destId="{BEF9AD9C-B52A-493D-B8D1-EAE7C4E6F3D0}" srcOrd="0" destOrd="3" presId="urn:microsoft.com/office/officeart/2005/8/layout/vList4"/>
    <dgm:cxn modelId="{73AA9173-3806-4614-ACB6-FE7FF775CFF7}" type="presOf" srcId="{540FC4EF-3B12-4F50-8C5E-203DB362B262}" destId="{32429705-686D-46E6-89B8-BADBA09908DB}" srcOrd="0" destOrd="0" presId="urn:microsoft.com/office/officeart/2005/8/layout/vList4"/>
    <dgm:cxn modelId="{4E2A8E9B-D093-45B3-A300-0525B559F0A0}" type="presOf" srcId="{2B5391E8-E02B-4DF8-9A05-9A917825BC5B}" destId="{04A891D5-3D1E-46DA-8514-7DFD671EB3F7}" srcOrd="1" destOrd="3" presId="urn:microsoft.com/office/officeart/2005/8/layout/vList4"/>
    <dgm:cxn modelId="{941B403E-9894-443E-AA24-12305E20E797}" type="presOf" srcId="{31630E75-FDE6-4922-8332-F8E1684B4A0D}" destId="{04A891D5-3D1E-46DA-8514-7DFD671EB3F7}" srcOrd="1" destOrd="0" presId="urn:microsoft.com/office/officeart/2005/8/layout/vList4"/>
    <dgm:cxn modelId="{1237CC5D-0C2B-44BC-81FD-D70BE63E147C}" srcId="{31630E75-FDE6-4922-8332-F8E1684B4A0D}" destId="{1EF37911-F49B-47EB-A0AD-A476CBD54754}" srcOrd="0" destOrd="0" parTransId="{4C84B4C5-066A-4070-84DF-F729C56F6F63}" sibTransId="{D1F36CFB-A26F-4757-9BA1-F9FAA9112226}"/>
    <dgm:cxn modelId="{77A033B0-797B-4472-95DF-D2575A6B7216}" type="presOf" srcId="{CED1CCD9-99B7-440E-BE6E-E8D910CA7607}" destId="{5B9879B4-6355-41DF-BFA6-5F3FBE66682E}" srcOrd="1" destOrd="3" presId="urn:microsoft.com/office/officeart/2005/8/layout/vList4"/>
    <dgm:cxn modelId="{BB2AE457-FF4D-4C13-85F5-C88A0D1A56B6}" type="presOf" srcId="{1EF37911-F49B-47EB-A0AD-A476CBD54754}" destId="{04A891D5-3D1E-46DA-8514-7DFD671EB3F7}" srcOrd="1" destOrd="1" presId="urn:microsoft.com/office/officeart/2005/8/layout/vList4"/>
    <dgm:cxn modelId="{EE7FB844-4631-4A83-81C6-8521482E19B5}" type="presOf" srcId="{317DC2B5-3C40-4D2A-B6FA-AAF8EB950EF7}" destId="{04A891D5-3D1E-46DA-8514-7DFD671EB3F7}" srcOrd="1" destOrd="2" presId="urn:microsoft.com/office/officeart/2005/8/layout/vList4"/>
    <dgm:cxn modelId="{682DC47B-35D8-4F36-8A27-B4C7B50718A5}" type="presOf" srcId="{8C5E4F56-5535-4886-B8BD-0542819C33DE}" destId="{F74E13FA-9A5D-4B6A-91A2-2992BCA30B43}" srcOrd="0" destOrd="0" presId="urn:microsoft.com/office/officeart/2005/8/layout/vList4"/>
    <dgm:cxn modelId="{06C04254-4BD7-4897-9477-D0FFBA342F6D}" type="presOf" srcId="{67F8653A-FB77-43C8-8F18-615675EAE88E}" destId="{04A891D5-3D1E-46DA-8514-7DFD671EB3F7}" srcOrd="1" destOrd="4" presId="urn:microsoft.com/office/officeart/2005/8/layout/vList4"/>
    <dgm:cxn modelId="{0794BE57-E3AE-40DA-909B-0FC76542C3DB}" srcId="{8C5E4F56-5535-4886-B8BD-0542819C33DE}" destId="{CED1CCD9-99B7-440E-BE6E-E8D910CA7607}" srcOrd="2" destOrd="0" parTransId="{A09AB7BA-FF9A-47D7-8960-9665AF763ECC}" sibTransId="{26E06DEA-590A-4136-A155-815A8E8BFB00}"/>
    <dgm:cxn modelId="{67B0966A-3457-47CF-9B36-D4F547C6E225}" srcId="{8C5E4F56-5535-4886-B8BD-0542819C33DE}" destId="{12FC9660-A2AE-4AD1-9839-51B9DFCEA63F}" srcOrd="3" destOrd="0" parTransId="{C447173C-E09D-45FA-9F53-C097C50C54ED}" sibTransId="{6BFE5630-A664-4507-BC61-AAD382570ABA}"/>
    <dgm:cxn modelId="{FBE94224-A43E-4FD2-8501-95F691BBED01}" type="presOf" srcId="{41E176DD-87D6-41CD-845F-981465208C88}" destId="{5B9879B4-6355-41DF-BFA6-5F3FBE66682E}" srcOrd="1" destOrd="1" presId="urn:microsoft.com/office/officeart/2005/8/layout/vList4"/>
    <dgm:cxn modelId="{43EEEC2F-ACAA-4E1B-B1B3-B0A20169F248}" srcId="{8C5E4F56-5535-4886-B8BD-0542819C33DE}" destId="{41E176DD-87D6-41CD-845F-981465208C88}" srcOrd="0" destOrd="0" parTransId="{9643FCDD-D3C0-4697-ADF8-A0157F429E66}" sibTransId="{060EDE49-1878-4759-AEEE-FB60309E10B1}"/>
    <dgm:cxn modelId="{A8ECA373-5053-4851-A5D5-3FEA62F9DF0A}" type="presOf" srcId="{12FC9660-A2AE-4AD1-9839-51B9DFCEA63F}" destId="{5B9879B4-6355-41DF-BFA6-5F3FBE66682E}" srcOrd="1" destOrd="4" presId="urn:microsoft.com/office/officeart/2005/8/layout/vList4"/>
    <dgm:cxn modelId="{1212E303-27E3-48B3-BF0F-20C41128F030}" srcId="{540FC4EF-3B12-4F50-8C5E-203DB362B262}" destId="{31630E75-FDE6-4922-8332-F8E1684B4A0D}" srcOrd="0" destOrd="0" parTransId="{A8C154EA-1EBD-4B8E-92B8-F1B01E610B1E}" sibTransId="{A47EA653-F56F-4F2C-8590-48B7056166D0}"/>
    <dgm:cxn modelId="{05D57ED1-9F12-46B9-A0A3-17EDDC0EDBD8}" srcId="{31630E75-FDE6-4922-8332-F8E1684B4A0D}" destId="{67F8653A-FB77-43C8-8F18-615675EAE88E}" srcOrd="3" destOrd="0" parTransId="{403F656E-D242-459D-8695-C882F44793DE}" sibTransId="{FAC78745-ED32-489E-8CD3-A4373507F315}"/>
    <dgm:cxn modelId="{77F36A0F-2B97-46E5-A335-7C867EAB0E95}" type="presOf" srcId="{8C5E4F56-5535-4886-B8BD-0542819C33DE}" destId="{5B9879B4-6355-41DF-BFA6-5F3FBE66682E}" srcOrd="1" destOrd="0" presId="urn:microsoft.com/office/officeart/2005/8/layout/vList4"/>
    <dgm:cxn modelId="{0F4DE9EA-4D79-4251-99BD-660910ADC8B7}" srcId="{31630E75-FDE6-4922-8332-F8E1684B4A0D}" destId="{2B5391E8-E02B-4DF8-9A05-9A917825BC5B}" srcOrd="2" destOrd="0" parTransId="{34775486-5069-4DDF-829C-4E1991529DFF}" sibTransId="{B02FBB7C-4399-4CFE-9DA3-5D7A749E95A3}"/>
    <dgm:cxn modelId="{3DB492F4-EE30-40AF-A896-D61AE613EC14}" type="presParOf" srcId="{32429705-686D-46E6-89B8-BADBA09908DB}" destId="{995A9831-ECC5-4F1E-84BF-6A64DE85EB09}" srcOrd="0" destOrd="0" presId="urn:microsoft.com/office/officeart/2005/8/layout/vList4"/>
    <dgm:cxn modelId="{A3998CE2-2585-48A0-8A34-4DDE9D55C683}" type="presParOf" srcId="{995A9831-ECC5-4F1E-84BF-6A64DE85EB09}" destId="{BEF9AD9C-B52A-493D-B8D1-EAE7C4E6F3D0}" srcOrd="0" destOrd="0" presId="urn:microsoft.com/office/officeart/2005/8/layout/vList4"/>
    <dgm:cxn modelId="{EFBD92CE-4098-48D8-A033-C2254FAF2FC1}" type="presParOf" srcId="{995A9831-ECC5-4F1E-84BF-6A64DE85EB09}" destId="{33D3A0C1-9970-4F5E-8BB6-DDF15A5C846C}" srcOrd="1" destOrd="0" presId="urn:microsoft.com/office/officeart/2005/8/layout/vList4"/>
    <dgm:cxn modelId="{B2E40986-712A-4C52-817D-C79CA10137F3}" type="presParOf" srcId="{995A9831-ECC5-4F1E-84BF-6A64DE85EB09}" destId="{04A891D5-3D1E-46DA-8514-7DFD671EB3F7}" srcOrd="2" destOrd="0" presId="urn:microsoft.com/office/officeart/2005/8/layout/vList4"/>
    <dgm:cxn modelId="{0EC3AF14-26DE-4285-9705-CB8507BCF9C4}" type="presParOf" srcId="{32429705-686D-46E6-89B8-BADBA09908DB}" destId="{13599114-B8D6-49A2-82C9-87B848A3224B}" srcOrd="1" destOrd="0" presId="urn:microsoft.com/office/officeart/2005/8/layout/vList4"/>
    <dgm:cxn modelId="{4779F101-9496-455A-9842-8EABB9CE4F17}" type="presParOf" srcId="{32429705-686D-46E6-89B8-BADBA09908DB}" destId="{5B13899B-01A4-4FDA-8F19-0EB2A495C083}" srcOrd="2" destOrd="0" presId="urn:microsoft.com/office/officeart/2005/8/layout/vList4"/>
    <dgm:cxn modelId="{1CB7F99F-EE82-476F-B861-C2E275AE9FA8}" type="presParOf" srcId="{5B13899B-01A4-4FDA-8F19-0EB2A495C083}" destId="{F74E13FA-9A5D-4B6A-91A2-2992BCA30B43}" srcOrd="0" destOrd="0" presId="urn:microsoft.com/office/officeart/2005/8/layout/vList4"/>
    <dgm:cxn modelId="{895ADE2B-52B9-409A-B785-999B6A2F945E}" type="presParOf" srcId="{5B13899B-01A4-4FDA-8F19-0EB2A495C083}" destId="{8A8DC4DC-6B73-44BA-AD1E-7BAAD5D965FF}" srcOrd="1" destOrd="0" presId="urn:microsoft.com/office/officeart/2005/8/layout/vList4"/>
    <dgm:cxn modelId="{A95BCD1F-14C9-4393-8B1B-0848B7D2CB99}" type="presParOf" srcId="{5B13899B-01A4-4FDA-8F19-0EB2A495C083}" destId="{5B9879B4-6355-41DF-BFA6-5F3FBE66682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A7FF93E-73EC-46DC-8E08-9DE6B102F13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9ECBAB-0201-4A29-9FB2-A1D617FB5669}">
      <dgm:prSet phldrT="[Text]"/>
      <dgm:spPr/>
      <dgm:t>
        <a:bodyPr/>
        <a:lstStyle/>
        <a:p>
          <a:r>
            <a:rPr lang="en-US" dirty="0"/>
            <a:t>Who?</a:t>
          </a:r>
        </a:p>
      </dgm:t>
    </dgm:pt>
    <dgm:pt modelId="{87065F28-4030-4083-9B9B-4F7CC7AF1A1B}" type="parTrans" cxnId="{BC5FCED6-1CBC-4B6E-BA82-3B02C4F01986}">
      <dgm:prSet/>
      <dgm:spPr/>
      <dgm:t>
        <a:bodyPr/>
        <a:lstStyle/>
        <a:p>
          <a:endParaRPr lang="en-US"/>
        </a:p>
      </dgm:t>
    </dgm:pt>
    <dgm:pt modelId="{E2261FB8-D159-465A-9DF3-C2AD1F9F0032}" type="sibTrans" cxnId="{BC5FCED6-1CBC-4B6E-BA82-3B02C4F01986}">
      <dgm:prSet/>
      <dgm:spPr/>
      <dgm:t>
        <a:bodyPr/>
        <a:lstStyle/>
        <a:p>
          <a:endParaRPr lang="en-US"/>
        </a:p>
      </dgm:t>
    </dgm:pt>
    <dgm:pt modelId="{DDA880E9-53FD-41E5-B85D-9F493CB116A4}">
      <dgm:prSet phldrT="[Text]"/>
      <dgm:spPr/>
      <dgm:t>
        <a:bodyPr/>
        <a:lstStyle/>
        <a:p>
          <a:r>
            <a:rPr lang="en-US" dirty="0"/>
            <a:t>Min. communication ► Dept. of Posts</a:t>
          </a:r>
        </a:p>
      </dgm:t>
    </dgm:pt>
    <dgm:pt modelId="{087790F0-4B28-4C06-AEC2-F7531D428EF7}" type="parTrans" cxnId="{0E25941A-C5FF-461B-8225-BE3698BC25A5}">
      <dgm:prSet/>
      <dgm:spPr/>
      <dgm:t>
        <a:bodyPr/>
        <a:lstStyle/>
        <a:p>
          <a:endParaRPr lang="en-US"/>
        </a:p>
      </dgm:t>
    </dgm:pt>
    <dgm:pt modelId="{DFF04064-5B9A-484F-B17B-89EF9D6E1ABD}" type="sibTrans" cxnId="{0E25941A-C5FF-461B-8225-BE3698BC25A5}">
      <dgm:prSet/>
      <dgm:spPr/>
      <dgm:t>
        <a:bodyPr/>
        <a:lstStyle/>
        <a:p>
          <a:endParaRPr lang="en-US"/>
        </a:p>
      </dgm:t>
    </dgm:pt>
    <dgm:pt modelId="{3EAA19FF-D61C-4CEC-AD15-5049AA35C7EB}">
      <dgm:prSet phldrT="[Text]"/>
      <dgm:spPr/>
      <dgm:t>
        <a:bodyPr/>
        <a:lstStyle/>
        <a:p>
          <a:r>
            <a:rPr lang="en-US" dirty="0"/>
            <a:t>Terms</a:t>
          </a:r>
        </a:p>
      </dgm:t>
    </dgm:pt>
    <dgm:pt modelId="{0B521137-24D7-4C92-A171-91AE8D36D5F2}" type="parTrans" cxnId="{E90B148B-EDF2-4A0A-8A92-4F6723499199}">
      <dgm:prSet/>
      <dgm:spPr/>
      <dgm:t>
        <a:bodyPr/>
        <a:lstStyle/>
        <a:p>
          <a:endParaRPr lang="en-US"/>
        </a:p>
      </dgm:t>
    </dgm:pt>
    <dgm:pt modelId="{BF290893-3658-42F8-882B-CABD2769C066}" type="sibTrans" cxnId="{E90B148B-EDF2-4A0A-8A92-4F6723499199}">
      <dgm:prSet/>
      <dgm:spPr/>
      <dgm:t>
        <a:bodyPr/>
        <a:lstStyle/>
        <a:p>
          <a:endParaRPr lang="en-US"/>
        </a:p>
      </dgm:t>
    </dgm:pt>
    <dgm:pt modelId="{FA9A6CD2-46B3-4ABA-9388-FF1AE0C2AC52}">
      <dgm:prSet phldrT="[Text]"/>
      <dgm:spPr/>
      <dgm:t>
        <a:bodyPr/>
        <a:lstStyle/>
        <a:p>
          <a:r>
            <a:rPr lang="en-US" dirty="0"/>
            <a:t>Project Arrow 2008: corporatization</a:t>
          </a:r>
        </a:p>
      </dgm:t>
    </dgm:pt>
    <dgm:pt modelId="{BA34F50F-A1DB-4254-8C1F-2C391C68EF86}" type="parTrans" cxnId="{2336FC65-B7AD-4D0F-A9CC-5BE7B6AF4291}">
      <dgm:prSet/>
      <dgm:spPr/>
      <dgm:t>
        <a:bodyPr/>
        <a:lstStyle/>
        <a:p>
          <a:endParaRPr lang="en-US"/>
        </a:p>
      </dgm:t>
    </dgm:pt>
    <dgm:pt modelId="{E153F4CF-DE83-4434-9DD8-EFC3B107E976}" type="sibTrans" cxnId="{2336FC65-B7AD-4D0F-A9CC-5BE7B6AF4291}">
      <dgm:prSet/>
      <dgm:spPr/>
      <dgm:t>
        <a:bodyPr/>
        <a:lstStyle/>
        <a:p>
          <a:endParaRPr lang="en-US"/>
        </a:p>
      </dgm:t>
    </dgm:pt>
    <dgm:pt modelId="{BDC6FEF0-B30E-46B6-94EE-BE73467A9A28}">
      <dgm:prSet phldrT="[Text]"/>
      <dgm:spPr/>
      <dgm:t>
        <a:bodyPr/>
        <a:lstStyle/>
        <a:p>
          <a:r>
            <a:rPr lang="en-US" dirty="0"/>
            <a:t>~1.5 lakh offices</a:t>
          </a:r>
        </a:p>
      </dgm:t>
    </dgm:pt>
    <dgm:pt modelId="{AB270883-F6FF-4C32-A882-07682925ACEC}" type="parTrans" cxnId="{B34B612E-D07F-43FC-9035-1D2C31676F2A}">
      <dgm:prSet/>
      <dgm:spPr/>
      <dgm:t>
        <a:bodyPr/>
        <a:lstStyle/>
        <a:p>
          <a:endParaRPr lang="en-US"/>
        </a:p>
      </dgm:t>
    </dgm:pt>
    <dgm:pt modelId="{AD076A3B-82B6-441E-BC2C-269DE6B64529}" type="sibTrans" cxnId="{B34B612E-D07F-43FC-9035-1D2C31676F2A}">
      <dgm:prSet/>
      <dgm:spPr/>
      <dgm:t>
        <a:bodyPr/>
        <a:lstStyle/>
        <a:p>
          <a:endParaRPr lang="en-US"/>
        </a:p>
      </dgm:t>
    </dgm:pt>
    <dgm:pt modelId="{4E2E8317-17B4-4E19-BB8C-3EA25F7C1E59}">
      <dgm:prSet phldrT="[Text]"/>
      <dgm:spPr/>
      <dgm:t>
        <a:bodyPr/>
        <a:lstStyle/>
        <a:p>
          <a:r>
            <a:rPr lang="en-US" dirty="0"/>
            <a:t>Services/products: ch.8 IYB</a:t>
          </a:r>
        </a:p>
      </dgm:t>
    </dgm:pt>
    <dgm:pt modelId="{812968DF-4C4D-4A13-B3F9-F7779A51A71C}" type="parTrans" cxnId="{21C27647-19C2-4D26-A0A1-589750F76B51}">
      <dgm:prSet/>
      <dgm:spPr/>
      <dgm:t>
        <a:bodyPr/>
        <a:lstStyle/>
        <a:p>
          <a:endParaRPr lang="en-US"/>
        </a:p>
      </dgm:t>
    </dgm:pt>
    <dgm:pt modelId="{8CA970B1-BE6F-4EA3-9326-D44E6EF54274}" type="sibTrans" cxnId="{21C27647-19C2-4D26-A0A1-589750F76B51}">
      <dgm:prSet/>
      <dgm:spPr/>
      <dgm:t>
        <a:bodyPr/>
        <a:lstStyle/>
        <a:p>
          <a:endParaRPr lang="en-US"/>
        </a:p>
      </dgm:t>
    </dgm:pt>
    <dgm:pt modelId="{241A2843-5C54-45A2-BDCD-65C90B11CEC9}">
      <dgm:prSet phldrT="[Text]"/>
      <dgm:spPr/>
      <dgm:t>
        <a:bodyPr/>
        <a:lstStyle/>
        <a:p>
          <a:r>
            <a:rPr lang="en-US" dirty="0"/>
            <a:t>Payment Bank</a:t>
          </a:r>
          <a:br>
            <a:rPr lang="en-US" dirty="0"/>
          </a:br>
          <a:r>
            <a:rPr lang="en-US" dirty="0">
              <a:hlinkClick xmlns:r="http://schemas.openxmlformats.org/officeDocument/2006/relationships" r:id="rId1"/>
            </a:rPr>
            <a:t>BES161/P10</a:t>
          </a:r>
          <a:endParaRPr lang="en-US" dirty="0"/>
        </a:p>
      </dgm:t>
    </dgm:pt>
    <dgm:pt modelId="{960475C9-1CCE-48BF-8CCB-97D3B2B6DF53}" type="parTrans" cxnId="{07D55E09-0EBF-4261-808F-996D229BEA24}">
      <dgm:prSet/>
      <dgm:spPr/>
      <dgm:t>
        <a:bodyPr/>
        <a:lstStyle/>
        <a:p>
          <a:endParaRPr lang="en-US"/>
        </a:p>
      </dgm:t>
    </dgm:pt>
    <dgm:pt modelId="{6CDD179D-833E-4877-9CED-EF7A0E2F928A}" type="sibTrans" cxnId="{07D55E09-0EBF-4261-808F-996D229BEA24}">
      <dgm:prSet/>
      <dgm:spPr/>
      <dgm:t>
        <a:bodyPr/>
        <a:lstStyle/>
        <a:p>
          <a:endParaRPr lang="en-US"/>
        </a:p>
      </dgm:t>
    </dgm:pt>
    <dgm:pt modelId="{C524767A-FE97-4EC4-9FEA-FE51C87F3961}">
      <dgm:prSet phldrT="[Text]"/>
      <dgm:spPr/>
      <dgm:t>
        <a:bodyPr/>
        <a:lstStyle/>
        <a:p>
          <a:r>
            <a:rPr lang="en-US" dirty="0"/>
            <a:t>Training?</a:t>
          </a:r>
        </a:p>
      </dgm:t>
    </dgm:pt>
    <dgm:pt modelId="{4C7D76F4-CCD3-4382-8D8B-5AA723E6CD0F}" type="parTrans" cxnId="{200F11E9-F07C-463B-A608-F6F699ACAB48}">
      <dgm:prSet/>
      <dgm:spPr/>
      <dgm:t>
        <a:bodyPr/>
        <a:lstStyle/>
        <a:p>
          <a:endParaRPr lang="en-US"/>
        </a:p>
      </dgm:t>
    </dgm:pt>
    <dgm:pt modelId="{17969313-680B-434A-A5EE-E47E63CCE0BD}" type="sibTrans" cxnId="{200F11E9-F07C-463B-A608-F6F699ACAB48}">
      <dgm:prSet/>
      <dgm:spPr/>
      <dgm:t>
        <a:bodyPr/>
        <a:lstStyle/>
        <a:p>
          <a:endParaRPr lang="en-US"/>
        </a:p>
      </dgm:t>
    </dgm:pt>
    <dgm:pt modelId="{F2905CC4-C5D2-4619-9BD5-AC52E08E27C8}">
      <dgm:prSet phldrT="[Text]"/>
      <dgm:spPr/>
      <dgm:t>
        <a:bodyPr/>
        <a:lstStyle/>
        <a:p>
          <a:r>
            <a:rPr lang="en-US" dirty="0"/>
            <a:t>Rafi Ahmed </a:t>
          </a:r>
          <a:r>
            <a:rPr lang="en-US" dirty="0" err="1"/>
            <a:t>Kidwai</a:t>
          </a:r>
          <a:r>
            <a:rPr lang="en-US" dirty="0"/>
            <a:t> NPA, Ghaziabad</a:t>
          </a:r>
        </a:p>
      </dgm:t>
    </dgm:pt>
    <dgm:pt modelId="{960F5066-19CB-4DB2-8214-7A4126C84C65}" type="parTrans" cxnId="{B21022AD-04C1-4078-890C-1EFC223B52D7}">
      <dgm:prSet/>
      <dgm:spPr/>
      <dgm:t>
        <a:bodyPr/>
        <a:lstStyle/>
        <a:p>
          <a:endParaRPr lang="en-US"/>
        </a:p>
      </dgm:t>
    </dgm:pt>
    <dgm:pt modelId="{2DB2C49F-DDDB-44AA-8017-00606BA95207}" type="sibTrans" cxnId="{B21022AD-04C1-4078-890C-1EFC223B52D7}">
      <dgm:prSet/>
      <dgm:spPr/>
      <dgm:t>
        <a:bodyPr/>
        <a:lstStyle/>
        <a:p>
          <a:endParaRPr lang="en-US"/>
        </a:p>
      </dgm:t>
    </dgm:pt>
    <dgm:pt modelId="{BD82C22B-7B62-48C7-A402-31324B8D7CD6}">
      <dgm:prSet phldrT="[Text]"/>
      <dgm:spPr/>
      <dgm:t>
        <a:bodyPr/>
        <a:lstStyle/>
        <a:p>
          <a:r>
            <a:rPr lang="en-US" dirty="0"/>
            <a:t>Khilafat to Home minister of UP (‘46); Comm. Min in Nehru Cabinet.</a:t>
          </a:r>
        </a:p>
      </dgm:t>
    </dgm:pt>
    <dgm:pt modelId="{5067FF5D-2A94-4FFF-B44A-27A30116734A}" type="parTrans" cxnId="{93BFE21C-5F8E-42BB-B934-9910B1D527CB}">
      <dgm:prSet/>
      <dgm:spPr/>
      <dgm:t>
        <a:bodyPr/>
        <a:lstStyle/>
        <a:p>
          <a:endParaRPr lang="en-US"/>
        </a:p>
      </dgm:t>
    </dgm:pt>
    <dgm:pt modelId="{267E8F4E-42A0-430D-9786-D7DFF6FA2CD5}" type="sibTrans" cxnId="{93BFE21C-5F8E-42BB-B934-9910B1D527CB}">
      <dgm:prSet/>
      <dgm:spPr/>
      <dgm:t>
        <a:bodyPr/>
        <a:lstStyle/>
        <a:p>
          <a:endParaRPr lang="en-US"/>
        </a:p>
      </dgm:t>
    </dgm:pt>
    <dgm:pt modelId="{22792B49-AF7C-4FBD-B670-F6B799A2C77F}">
      <dgm:prSet phldrT="[Text]"/>
      <dgm:spPr/>
      <dgm:t>
        <a:bodyPr/>
        <a:lstStyle/>
        <a:p>
          <a:r>
            <a:rPr lang="en-US" dirty="0"/>
            <a:t>To be started by 2017, March.</a:t>
          </a:r>
        </a:p>
      </dgm:t>
    </dgm:pt>
    <dgm:pt modelId="{EEEDAD79-5639-4022-BE65-FC9FF8D347B0}" type="parTrans" cxnId="{968D76CC-DB8B-4E81-8159-7F59D35D901E}">
      <dgm:prSet/>
      <dgm:spPr/>
      <dgm:t>
        <a:bodyPr/>
        <a:lstStyle/>
        <a:p>
          <a:endParaRPr lang="en-US"/>
        </a:p>
      </dgm:t>
    </dgm:pt>
    <dgm:pt modelId="{2A9278FC-1BA6-4104-A076-27980C9B99D3}" type="sibTrans" cxnId="{968D76CC-DB8B-4E81-8159-7F59D35D901E}">
      <dgm:prSet/>
      <dgm:spPr/>
      <dgm:t>
        <a:bodyPr/>
        <a:lstStyle/>
        <a:p>
          <a:endParaRPr lang="en-US"/>
        </a:p>
      </dgm:t>
    </dgm:pt>
    <dgm:pt modelId="{EB8104D0-BB55-432F-9325-1550DBDE0996}">
      <dgm:prSet phldrT="[Text]"/>
      <dgm:spPr/>
      <dgm:t>
        <a:bodyPr/>
        <a:lstStyle/>
        <a:p>
          <a:r>
            <a:rPr lang="en-US" dirty="0"/>
            <a:t>Higher executives to 2b imported </a:t>
          </a:r>
          <a:r>
            <a:rPr lang="en-US" dirty="0" err="1"/>
            <a:t>frm</a:t>
          </a:r>
          <a:r>
            <a:rPr lang="en-US" dirty="0"/>
            <a:t> PSB</a:t>
          </a:r>
        </a:p>
      </dgm:t>
    </dgm:pt>
    <dgm:pt modelId="{A11F8316-9F3A-4A68-A548-42D9EDADCDF5}" type="parTrans" cxnId="{92A42181-9DE9-4822-B836-73A0F0A98ABE}">
      <dgm:prSet/>
      <dgm:spPr/>
      <dgm:t>
        <a:bodyPr/>
        <a:lstStyle/>
        <a:p>
          <a:endParaRPr lang="en-US"/>
        </a:p>
      </dgm:t>
    </dgm:pt>
    <dgm:pt modelId="{93ECE3D9-7FE2-4256-B709-7DE11A7B495B}" type="sibTrans" cxnId="{92A42181-9DE9-4822-B836-73A0F0A98ABE}">
      <dgm:prSet/>
      <dgm:spPr/>
      <dgm:t>
        <a:bodyPr/>
        <a:lstStyle/>
        <a:p>
          <a:endParaRPr lang="en-US"/>
        </a:p>
      </dgm:t>
    </dgm:pt>
    <dgm:pt modelId="{845B54F0-487D-42DB-AF00-522A837D6EF5}">
      <dgm:prSet phldrT="[Text]"/>
      <dgm:spPr/>
      <dgm:t>
        <a:bodyPr/>
        <a:lstStyle/>
        <a:p>
          <a:r>
            <a:rPr lang="en-US" dirty="0"/>
            <a:t>Start with 50 branches, 5 in NE</a:t>
          </a:r>
        </a:p>
      </dgm:t>
    </dgm:pt>
    <dgm:pt modelId="{D0D8D0A9-E28D-418C-8EE2-C5788492AEEC}" type="parTrans" cxnId="{5D2713B1-D1AA-423C-977B-D06303F7BFEF}">
      <dgm:prSet/>
      <dgm:spPr/>
      <dgm:t>
        <a:bodyPr/>
        <a:lstStyle/>
        <a:p>
          <a:endParaRPr lang="en-US"/>
        </a:p>
      </dgm:t>
    </dgm:pt>
    <dgm:pt modelId="{C491B050-9E0E-4FA9-83CE-2CC803405F31}" type="sibTrans" cxnId="{5D2713B1-D1AA-423C-977B-D06303F7BFEF}">
      <dgm:prSet/>
      <dgm:spPr/>
      <dgm:t>
        <a:bodyPr/>
        <a:lstStyle/>
        <a:p>
          <a:endParaRPr lang="en-US"/>
        </a:p>
      </dgm:t>
    </dgm:pt>
    <dgm:pt modelId="{E1A1B585-108C-41BC-9FBD-030AF75C5317}" type="pres">
      <dgm:prSet presAssocID="{FA7FF93E-73EC-46DC-8E08-9DE6B102F132}" presName="Name0" presStyleCnt="0">
        <dgm:presLayoutVars>
          <dgm:dir/>
          <dgm:animLvl val="lvl"/>
          <dgm:resizeHandles val="exact"/>
        </dgm:presLayoutVars>
      </dgm:prSet>
      <dgm:spPr/>
    </dgm:pt>
    <dgm:pt modelId="{8E7FC314-19E3-4375-A5D2-BF9C5E0E535A}" type="pres">
      <dgm:prSet presAssocID="{4F9ECBAB-0201-4A29-9FB2-A1D617FB5669}" presName="linNode" presStyleCnt="0"/>
      <dgm:spPr/>
    </dgm:pt>
    <dgm:pt modelId="{B5C52756-5F10-41DE-829B-21FD7B5AF735}" type="pres">
      <dgm:prSet presAssocID="{4F9ECBAB-0201-4A29-9FB2-A1D617FB5669}" presName="parTx" presStyleLbl="revTx" presStyleIdx="0" presStyleCnt="4">
        <dgm:presLayoutVars>
          <dgm:chMax val="1"/>
          <dgm:bulletEnabled val="1"/>
        </dgm:presLayoutVars>
      </dgm:prSet>
      <dgm:spPr/>
    </dgm:pt>
    <dgm:pt modelId="{2F010EFF-3482-4DB2-ADCF-1A13E01E2887}" type="pres">
      <dgm:prSet presAssocID="{4F9ECBAB-0201-4A29-9FB2-A1D617FB5669}" presName="bracket" presStyleLbl="parChTrans1D1" presStyleIdx="0" presStyleCnt="4"/>
      <dgm:spPr/>
    </dgm:pt>
    <dgm:pt modelId="{C19CD466-A83E-44BF-A69F-D185C8FDA1E7}" type="pres">
      <dgm:prSet presAssocID="{4F9ECBAB-0201-4A29-9FB2-A1D617FB5669}" presName="spH" presStyleCnt="0"/>
      <dgm:spPr/>
    </dgm:pt>
    <dgm:pt modelId="{BA53BF54-468E-412A-9E49-8CB021C7C9E1}" type="pres">
      <dgm:prSet presAssocID="{4F9ECBAB-0201-4A29-9FB2-A1D617FB5669}" presName="desTx" presStyleLbl="node1" presStyleIdx="0" presStyleCnt="4">
        <dgm:presLayoutVars>
          <dgm:bulletEnabled val="1"/>
        </dgm:presLayoutVars>
      </dgm:prSet>
      <dgm:spPr/>
    </dgm:pt>
    <dgm:pt modelId="{69DE804B-639C-4291-9404-E18FCA294B0A}" type="pres">
      <dgm:prSet presAssocID="{E2261FB8-D159-465A-9DF3-C2AD1F9F0032}" presName="spV" presStyleCnt="0"/>
      <dgm:spPr/>
    </dgm:pt>
    <dgm:pt modelId="{CC277CB3-9B81-4FC8-BEFB-13E873CA54A5}" type="pres">
      <dgm:prSet presAssocID="{C524767A-FE97-4EC4-9FEA-FE51C87F3961}" presName="linNode" presStyleCnt="0"/>
      <dgm:spPr/>
    </dgm:pt>
    <dgm:pt modelId="{8D783982-69DD-4464-9B05-EE0AE4B545C4}" type="pres">
      <dgm:prSet presAssocID="{C524767A-FE97-4EC4-9FEA-FE51C87F3961}" presName="parTx" presStyleLbl="revTx" presStyleIdx="1" presStyleCnt="4">
        <dgm:presLayoutVars>
          <dgm:chMax val="1"/>
          <dgm:bulletEnabled val="1"/>
        </dgm:presLayoutVars>
      </dgm:prSet>
      <dgm:spPr/>
    </dgm:pt>
    <dgm:pt modelId="{B25DD2FC-D218-4728-AAD6-987F51462810}" type="pres">
      <dgm:prSet presAssocID="{C524767A-FE97-4EC4-9FEA-FE51C87F3961}" presName="bracket" presStyleLbl="parChTrans1D1" presStyleIdx="1" presStyleCnt="4"/>
      <dgm:spPr/>
    </dgm:pt>
    <dgm:pt modelId="{19CA60EE-5F74-448E-9842-655B1723BB77}" type="pres">
      <dgm:prSet presAssocID="{C524767A-FE97-4EC4-9FEA-FE51C87F3961}" presName="spH" presStyleCnt="0"/>
      <dgm:spPr/>
    </dgm:pt>
    <dgm:pt modelId="{ED9C9240-2161-40A4-8073-D920F1C714C2}" type="pres">
      <dgm:prSet presAssocID="{C524767A-FE97-4EC4-9FEA-FE51C87F3961}" presName="desTx" presStyleLbl="node1" presStyleIdx="1" presStyleCnt="4">
        <dgm:presLayoutVars>
          <dgm:bulletEnabled val="1"/>
        </dgm:presLayoutVars>
      </dgm:prSet>
      <dgm:spPr/>
    </dgm:pt>
    <dgm:pt modelId="{4EA1E7D8-D93E-48E1-9F1E-1BBDE1BD3155}" type="pres">
      <dgm:prSet presAssocID="{17969313-680B-434A-A5EE-E47E63CCE0BD}" presName="spV" presStyleCnt="0"/>
      <dgm:spPr/>
    </dgm:pt>
    <dgm:pt modelId="{A3376A12-6778-4130-A3A1-C86398B11621}" type="pres">
      <dgm:prSet presAssocID="{3EAA19FF-D61C-4CEC-AD15-5049AA35C7EB}" presName="linNode" presStyleCnt="0"/>
      <dgm:spPr/>
    </dgm:pt>
    <dgm:pt modelId="{C91C9602-327D-4376-91E3-EDA29610A703}" type="pres">
      <dgm:prSet presAssocID="{3EAA19FF-D61C-4CEC-AD15-5049AA35C7EB}" presName="parTx" presStyleLbl="revTx" presStyleIdx="2" presStyleCnt="4">
        <dgm:presLayoutVars>
          <dgm:chMax val="1"/>
          <dgm:bulletEnabled val="1"/>
        </dgm:presLayoutVars>
      </dgm:prSet>
      <dgm:spPr/>
    </dgm:pt>
    <dgm:pt modelId="{2ACE1C87-1154-41C2-B4BC-10765B752762}" type="pres">
      <dgm:prSet presAssocID="{3EAA19FF-D61C-4CEC-AD15-5049AA35C7EB}" presName="bracket" presStyleLbl="parChTrans1D1" presStyleIdx="2" presStyleCnt="4"/>
      <dgm:spPr/>
    </dgm:pt>
    <dgm:pt modelId="{4548EDA2-7F87-4558-B1CC-0DAE4A6A4F3F}" type="pres">
      <dgm:prSet presAssocID="{3EAA19FF-D61C-4CEC-AD15-5049AA35C7EB}" presName="spH" presStyleCnt="0"/>
      <dgm:spPr/>
    </dgm:pt>
    <dgm:pt modelId="{7DC8B4E9-1FB0-44F9-9060-A640FA5C9B5F}" type="pres">
      <dgm:prSet presAssocID="{3EAA19FF-D61C-4CEC-AD15-5049AA35C7EB}" presName="desTx" presStyleLbl="node1" presStyleIdx="2" presStyleCnt="4">
        <dgm:presLayoutVars>
          <dgm:bulletEnabled val="1"/>
        </dgm:presLayoutVars>
      </dgm:prSet>
      <dgm:spPr/>
    </dgm:pt>
    <dgm:pt modelId="{381D82F7-56BF-41D4-9A25-C013A202DAB7}" type="pres">
      <dgm:prSet presAssocID="{BF290893-3658-42F8-882B-CABD2769C066}" presName="spV" presStyleCnt="0"/>
      <dgm:spPr/>
    </dgm:pt>
    <dgm:pt modelId="{61B2D34F-0261-4596-851E-16B09F088BE1}" type="pres">
      <dgm:prSet presAssocID="{241A2843-5C54-45A2-BDCD-65C90B11CEC9}" presName="linNode" presStyleCnt="0"/>
      <dgm:spPr/>
    </dgm:pt>
    <dgm:pt modelId="{F50E09BD-C065-40E5-A091-C9B89DD0B15E}" type="pres">
      <dgm:prSet presAssocID="{241A2843-5C54-45A2-BDCD-65C90B11CEC9}" presName="parTx" presStyleLbl="revTx" presStyleIdx="3" presStyleCnt="4">
        <dgm:presLayoutVars>
          <dgm:chMax val="1"/>
          <dgm:bulletEnabled val="1"/>
        </dgm:presLayoutVars>
      </dgm:prSet>
      <dgm:spPr/>
    </dgm:pt>
    <dgm:pt modelId="{C2211328-EA4F-4296-BBA0-39B6A040D47C}" type="pres">
      <dgm:prSet presAssocID="{241A2843-5C54-45A2-BDCD-65C90B11CEC9}" presName="bracket" presStyleLbl="parChTrans1D1" presStyleIdx="3" presStyleCnt="4"/>
      <dgm:spPr/>
    </dgm:pt>
    <dgm:pt modelId="{5BE4C6C1-F35E-4508-81A2-51C7904B47B5}" type="pres">
      <dgm:prSet presAssocID="{241A2843-5C54-45A2-BDCD-65C90B11CEC9}" presName="spH" presStyleCnt="0"/>
      <dgm:spPr/>
    </dgm:pt>
    <dgm:pt modelId="{CD6E2E64-36C4-4667-B29F-22336967CC1B}" type="pres">
      <dgm:prSet presAssocID="{241A2843-5C54-45A2-BDCD-65C90B11CEC9}" presName="desTx" presStyleLbl="node1" presStyleIdx="3" presStyleCnt="4">
        <dgm:presLayoutVars>
          <dgm:bulletEnabled val="1"/>
        </dgm:presLayoutVars>
      </dgm:prSet>
      <dgm:spPr/>
    </dgm:pt>
  </dgm:ptLst>
  <dgm:cxnLst>
    <dgm:cxn modelId="{0E25941A-C5FF-461B-8225-BE3698BC25A5}" srcId="{4F9ECBAB-0201-4A29-9FB2-A1D617FB5669}" destId="{DDA880E9-53FD-41E5-B85D-9F493CB116A4}" srcOrd="0" destOrd="0" parTransId="{087790F0-4B28-4C06-AEC2-F7531D428EF7}" sibTransId="{DFF04064-5B9A-484F-B17B-89EF9D6E1ABD}"/>
    <dgm:cxn modelId="{92A42181-9DE9-4822-B836-73A0F0A98ABE}" srcId="{241A2843-5C54-45A2-BDCD-65C90B11CEC9}" destId="{EB8104D0-BB55-432F-9325-1550DBDE0996}" srcOrd="1" destOrd="0" parTransId="{A11F8316-9F3A-4A68-A548-42D9EDADCDF5}" sibTransId="{93ECE3D9-7FE2-4256-B709-7DE11A7B495B}"/>
    <dgm:cxn modelId="{4B58A816-9229-4D37-B5A5-41CF3AC32031}" type="presOf" srcId="{DDA880E9-53FD-41E5-B85D-9F493CB116A4}" destId="{BA53BF54-468E-412A-9E49-8CB021C7C9E1}" srcOrd="0" destOrd="0" presId="urn:diagrams.loki3.com/BracketList"/>
    <dgm:cxn modelId="{E7EE6E31-8B67-419B-9690-12ADEAB59105}" type="presOf" srcId="{3EAA19FF-D61C-4CEC-AD15-5049AA35C7EB}" destId="{C91C9602-327D-4376-91E3-EDA29610A703}" srcOrd="0" destOrd="0" presId="urn:diagrams.loki3.com/BracketList"/>
    <dgm:cxn modelId="{C7F26318-C868-4219-8586-FABF31B4E472}" type="presOf" srcId="{4E2E8317-17B4-4E19-BB8C-3EA25F7C1E59}" destId="{7DC8B4E9-1FB0-44F9-9060-A640FA5C9B5F}" srcOrd="0" destOrd="1" presId="urn:diagrams.loki3.com/BracketList"/>
    <dgm:cxn modelId="{B21022AD-04C1-4078-890C-1EFC223B52D7}" srcId="{C524767A-FE97-4EC4-9FEA-FE51C87F3961}" destId="{F2905CC4-C5D2-4619-9BD5-AC52E08E27C8}" srcOrd="0" destOrd="0" parTransId="{960F5066-19CB-4DB2-8214-7A4126C84C65}" sibTransId="{2DB2C49F-DDDB-44AA-8017-00606BA95207}"/>
    <dgm:cxn modelId="{BC488B61-1FB2-4DF9-AE2B-725A75AC1A34}" type="presOf" srcId="{22792B49-AF7C-4FBD-B670-F6B799A2C77F}" destId="{CD6E2E64-36C4-4667-B29F-22336967CC1B}" srcOrd="0" destOrd="0" presId="urn:diagrams.loki3.com/BracketList"/>
    <dgm:cxn modelId="{DF74BFB1-FDE4-4CEB-9F11-0D7A40652A65}" type="presOf" srcId="{BD82C22B-7B62-48C7-A402-31324B8D7CD6}" destId="{ED9C9240-2161-40A4-8073-D920F1C714C2}" srcOrd="0" destOrd="1" presId="urn:diagrams.loki3.com/BracketList"/>
    <dgm:cxn modelId="{9375D62C-DDBE-44A0-BE89-DF15F75972CA}" type="presOf" srcId="{FA9A6CD2-46B3-4ABA-9388-FF1AE0C2AC52}" destId="{7DC8B4E9-1FB0-44F9-9060-A640FA5C9B5F}" srcOrd="0" destOrd="0" presId="urn:diagrams.loki3.com/BracketList"/>
    <dgm:cxn modelId="{200F11E9-F07C-463B-A608-F6F699ACAB48}" srcId="{FA7FF93E-73EC-46DC-8E08-9DE6B102F132}" destId="{C524767A-FE97-4EC4-9FEA-FE51C87F3961}" srcOrd="1" destOrd="0" parTransId="{4C7D76F4-CCD3-4382-8D8B-5AA723E6CD0F}" sibTransId="{17969313-680B-434A-A5EE-E47E63CCE0BD}"/>
    <dgm:cxn modelId="{2519054A-BCAE-493C-A4D8-1A161461E13E}" type="presOf" srcId="{F2905CC4-C5D2-4619-9BD5-AC52E08E27C8}" destId="{ED9C9240-2161-40A4-8073-D920F1C714C2}" srcOrd="0" destOrd="0" presId="urn:diagrams.loki3.com/BracketList"/>
    <dgm:cxn modelId="{BC5FCED6-1CBC-4B6E-BA82-3B02C4F01986}" srcId="{FA7FF93E-73EC-46DC-8E08-9DE6B102F132}" destId="{4F9ECBAB-0201-4A29-9FB2-A1D617FB5669}" srcOrd="0" destOrd="0" parTransId="{87065F28-4030-4083-9B9B-4F7CC7AF1A1B}" sibTransId="{E2261FB8-D159-465A-9DF3-C2AD1F9F0032}"/>
    <dgm:cxn modelId="{CD557DB9-AAAC-498F-A1AF-CE15BE35906E}" type="presOf" srcId="{845B54F0-487D-42DB-AF00-522A837D6EF5}" destId="{CD6E2E64-36C4-4667-B29F-22336967CC1B}" srcOrd="0" destOrd="2" presId="urn:diagrams.loki3.com/BracketList"/>
    <dgm:cxn modelId="{93BFE21C-5F8E-42BB-B934-9910B1D527CB}" srcId="{C524767A-FE97-4EC4-9FEA-FE51C87F3961}" destId="{BD82C22B-7B62-48C7-A402-31324B8D7CD6}" srcOrd="1" destOrd="0" parTransId="{5067FF5D-2A94-4FFF-B44A-27A30116734A}" sibTransId="{267E8F4E-42A0-430D-9786-D7DFF6FA2CD5}"/>
    <dgm:cxn modelId="{BCD18AFB-3AB2-473D-815D-57A706524C0E}" type="presOf" srcId="{FA7FF93E-73EC-46DC-8E08-9DE6B102F132}" destId="{E1A1B585-108C-41BC-9FBD-030AF75C5317}" srcOrd="0" destOrd="0" presId="urn:diagrams.loki3.com/BracketList"/>
    <dgm:cxn modelId="{21C27647-19C2-4D26-A0A1-589750F76B51}" srcId="{3EAA19FF-D61C-4CEC-AD15-5049AA35C7EB}" destId="{4E2E8317-17B4-4E19-BB8C-3EA25F7C1E59}" srcOrd="1" destOrd="0" parTransId="{812968DF-4C4D-4A13-B3F9-F7779A51A71C}" sibTransId="{8CA970B1-BE6F-4EA3-9326-D44E6EF54274}"/>
    <dgm:cxn modelId="{5D2713B1-D1AA-423C-977B-D06303F7BFEF}" srcId="{241A2843-5C54-45A2-BDCD-65C90B11CEC9}" destId="{845B54F0-487D-42DB-AF00-522A837D6EF5}" srcOrd="2" destOrd="0" parTransId="{D0D8D0A9-E28D-418C-8EE2-C5788492AEEC}" sibTransId="{C491B050-9E0E-4FA9-83CE-2CC803405F31}"/>
    <dgm:cxn modelId="{63BCA279-20FB-4FE5-AEAF-F24EB20EA7C5}" type="presOf" srcId="{4F9ECBAB-0201-4A29-9FB2-A1D617FB5669}" destId="{B5C52756-5F10-41DE-829B-21FD7B5AF735}" srcOrd="0" destOrd="0" presId="urn:diagrams.loki3.com/BracketList"/>
    <dgm:cxn modelId="{C1058B71-4CAF-4759-B9CB-B112C1BB0AC6}" type="presOf" srcId="{241A2843-5C54-45A2-BDCD-65C90B11CEC9}" destId="{F50E09BD-C065-40E5-A091-C9B89DD0B15E}" srcOrd="0" destOrd="0" presId="urn:diagrams.loki3.com/BracketList"/>
    <dgm:cxn modelId="{0182612C-3151-43A3-A4B8-5148D83B3C44}" type="presOf" srcId="{BDC6FEF0-B30E-46B6-94EE-BE73467A9A28}" destId="{BA53BF54-468E-412A-9E49-8CB021C7C9E1}" srcOrd="0" destOrd="1" presId="urn:diagrams.loki3.com/BracketList"/>
    <dgm:cxn modelId="{07D55E09-0EBF-4261-808F-996D229BEA24}" srcId="{FA7FF93E-73EC-46DC-8E08-9DE6B102F132}" destId="{241A2843-5C54-45A2-BDCD-65C90B11CEC9}" srcOrd="3" destOrd="0" parTransId="{960475C9-1CCE-48BF-8CCB-97D3B2B6DF53}" sibTransId="{6CDD179D-833E-4877-9CED-EF7A0E2F928A}"/>
    <dgm:cxn modelId="{7ED3B940-A33C-47F2-AB17-B6256BBC42C4}" type="presOf" srcId="{C524767A-FE97-4EC4-9FEA-FE51C87F3961}" destId="{8D783982-69DD-4464-9B05-EE0AE4B545C4}" srcOrd="0" destOrd="0" presId="urn:diagrams.loki3.com/BracketList"/>
    <dgm:cxn modelId="{FA8A7EAC-11BC-4C8B-96D1-4B23BF6BD575}" type="presOf" srcId="{EB8104D0-BB55-432F-9325-1550DBDE0996}" destId="{CD6E2E64-36C4-4667-B29F-22336967CC1B}" srcOrd="0" destOrd="1" presId="urn:diagrams.loki3.com/BracketList"/>
    <dgm:cxn modelId="{B34B612E-D07F-43FC-9035-1D2C31676F2A}" srcId="{4F9ECBAB-0201-4A29-9FB2-A1D617FB5669}" destId="{BDC6FEF0-B30E-46B6-94EE-BE73467A9A28}" srcOrd="1" destOrd="0" parTransId="{AB270883-F6FF-4C32-A882-07682925ACEC}" sibTransId="{AD076A3B-82B6-441E-BC2C-269DE6B64529}"/>
    <dgm:cxn modelId="{968D76CC-DB8B-4E81-8159-7F59D35D901E}" srcId="{241A2843-5C54-45A2-BDCD-65C90B11CEC9}" destId="{22792B49-AF7C-4FBD-B670-F6B799A2C77F}" srcOrd="0" destOrd="0" parTransId="{EEEDAD79-5639-4022-BE65-FC9FF8D347B0}" sibTransId="{2A9278FC-1BA6-4104-A076-27980C9B99D3}"/>
    <dgm:cxn modelId="{E90B148B-EDF2-4A0A-8A92-4F6723499199}" srcId="{FA7FF93E-73EC-46DC-8E08-9DE6B102F132}" destId="{3EAA19FF-D61C-4CEC-AD15-5049AA35C7EB}" srcOrd="2" destOrd="0" parTransId="{0B521137-24D7-4C92-A171-91AE8D36D5F2}" sibTransId="{BF290893-3658-42F8-882B-CABD2769C066}"/>
    <dgm:cxn modelId="{2336FC65-B7AD-4D0F-A9CC-5BE7B6AF4291}" srcId="{3EAA19FF-D61C-4CEC-AD15-5049AA35C7EB}" destId="{FA9A6CD2-46B3-4ABA-9388-FF1AE0C2AC52}" srcOrd="0" destOrd="0" parTransId="{BA34F50F-A1DB-4254-8C1F-2C391C68EF86}" sibTransId="{E153F4CF-DE83-4434-9DD8-EFC3B107E976}"/>
    <dgm:cxn modelId="{2FA1421B-C578-4CB9-9D68-E1899206D46E}" type="presParOf" srcId="{E1A1B585-108C-41BC-9FBD-030AF75C5317}" destId="{8E7FC314-19E3-4375-A5D2-BF9C5E0E535A}" srcOrd="0" destOrd="0" presId="urn:diagrams.loki3.com/BracketList"/>
    <dgm:cxn modelId="{D714F7FA-81B3-4452-855F-3BB4171B1891}" type="presParOf" srcId="{8E7FC314-19E3-4375-A5D2-BF9C5E0E535A}" destId="{B5C52756-5F10-41DE-829B-21FD7B5AF735}" srcOrd="0" destOrd="0" presId="urn:diagrams.loki3.com/BracketList"/>
    <dgm:cxn modelId="{17C8119B-97CC-4B20-B9DD-0B2EDD42EA12}" type="presParOf" srcId="{8E7FC314-19E3-4375-A5D2-BF9C5E0E535A}" destId="{2F010EFF-3482-4DB2-ADCF-1A13E01E2887}" srcOrd="1" destOrd="0" presId="urn:diagrams.loki3.com/BracketList"/>
    <dgm:cxn modelId="{29789391-7A9D-480C-B469-34160FB49338}" type="presParOf" srcId="{8E7FC314-19E3-4375-A5D2-BF9C5E0E535A}" destId="{C19CD466-A83E-44BF-A69F-D185C8FDA1E7}" srcOrd="2" destOrd="0" presId="urn:diagrams.loki3.com/BracketList"/>
    <dgm:cxn modelId="{98BA29EF-A0B6-42E5-AEA1-F7EE8A7826E2}" type="presParOf" srcId="{8E7FC314-19E3-4375-A5D2-BF9C5E0E535A}" destId="{BA53BF54-468E-412A-9E49-8CB021C7C9E1}" srcOrd="3" destOrd="0" presId="urn:diagrams.loki3.com/BracketList"/>
    <dgm:cxn modelId="{26B524B6-41E8-41B6-B163-10B92A942599}" type="presParOf" srcId="{E1A1B585-108C-41BC-9FBD-030AF75C5317}" destId="{69DE804B-639C-4291-9404-E18FCA294B0A}" srcOrd="1" destOrd="0" presId="urn:diagrams.loki3.com/BracketList"/>
    <dgm:cxn modelId="{2DFD43E8-84B6-4FCE-B504-AA76C656DC38}" type="presParOf" srcId="{E1A1B585-108C-41BC-9FBD-030AF75C5317}" destId="{CC277CB3-9B81-4FC8-BEFB-13E873CA54A5}" srcOrd="2" destOrd="0" presId="urn:diagrams.loki3.com/BracketList"/>
    <dgm:cxn modelId="{053A44E1-AF4D-401D-9AF6-0F4B9B88B4F1}" type="presParOf" srcId="{CC277CB3-9B81-4FC8-BEFB-13E873CA54A5}" destId="{8D783982-69DD-4464-9B05-EE0AE4B545C4}" srcOrd="0" destOrd="0" presId="urn:diagrams.loki3.com/BracketList"/>
    <dgm:cxn modelId="{CE08472F-069C-41C7-943D-C663D8F0C47C}" type="presParOf" srcId="{CC277CB3-9B81-4FC8-BEFB-13E873CA54A5}" destId="{B25DD2FC-D218-4728-AAD6-987F51462810}" srcOrd="1" destOrd="0" presId="urn:diagrams.loki3.com/BracketList"/>
    <dgm:cxn modelId="{C965F8E8-1A44-4800-A6EA-CE52F45510DF}" type="presParOf" srcId="{CC277CB3-9B81-4FC8-BEFB-13E873CA54A5}" destId="{19CA60EE-5F74-448E-9842-655B1723BB77}" srcOrd="2" destOrd="0" presId="urn:diagrams.loki3.com/BracketList"/>
    <dgm:cxn modelId="{FB1F0EC7-089B-42CD-A8BF-98D5E2F0261C}" type="presParOf" srcId="{CC277CB3-9B81-4FC8-BEFB-13E873CA54A5}" destId="{ED9C9240-2161-40A4-8073-D920F1C714C2}" srcOrd="3" destOrd="0" presId="urn:diagrams.loki3.com/BracketList"/>
    <dgm:cxn modelId="{D561F7E0-2334-4FCB-A863-5288780C69F6}" type="presParOf" srcId="{E1A1B585-108C-41BC-9FBD-030AF75C5317}" destId="{4EA1E7D8-D93E-48E1-9F1E-1BBDE1BD3155}" srcOrd="3" destOrd="0" presId="urn:diagrams.loki3.com/BracketList"/>
    <dgm:cxn modelId="{884CE4B2-AE12-4C5E-8918-F90E960ACE5C}" type="presParOf" srcId="{E1A1B585-108C-41BC-9FBD-030AF75C5317}" destId="{A3376A12-6778-4130-A3A1-C86398B11621}" srcOrd="4" destOrd="0" presId="urn:diagrams.loki3.com/BracketList"/>
    <dgm:cxn modelId="{AB38F86E-CC59-4FC3-A518-D5D08C30333E}" type="presParOf" srcId="{A3376A12-6778-4130-A3A1-C86398B11621}" destId="{C91C9602-327D-4376-91E3-EDA29610A703}" srcOrd="0" destOrd="0" presId="urn:diagrams.loki3.com/BracketList"/>
    <dgm:cxn modelId="{D73110F0-27BF-41C5-A6FD-869035B54CD7}" type="presParOf" srcId="{A3376A12-6778-4130-A3A1-C86398B11621}" destId="{2ACE1C87-1154-41C2-B4BC-10765B752762}" srcOrd="1" destOrd="0" presId="urn:diagrams.loki3.com/BracketList"/>
    <dgm:cxn modelId="{F63ADB8B-CCAC-482A-90E5-2ABBF4E7E136}" type="presParOf" srcId="{A3376A12-6778-4130-A3A1-C86398B11621}" destId="{4548EDA2-7F87-4558-B1CC-0DAE4A6A4F3F}" srcOrd="2" destOrd="0" presId="urn:diagrams.loki3.com/BracketList"/>
    <dgm:cxn modelId="{5624CA46-4955-42EA-AB09-B8E45353C215}" type="presParOf" srcId="{A3376A12-6778-4130-A3A1-C86398B11621}" destId="{7DC8B4E9-1FB0-44F9-9060-A640FA5C9B5F}" srcOrd="3" destOrd="0" presId="urn:diagrams.loki3.com/BracketList"/>
    <dgm:cxn modelId="{874AA74F-EC04-4DE1-9EA0-B67F993499F8}" type="presParOf" srcId="{E1A1B585-108C-41BC-9FBD-030AF75C5317}" destId="{381D82F7-56BF-41D4-9A25-C013A202DAB7}" srcOrd="5" destOrd="0" presId="urn:diagrams.loki3.com/BracketList"/>
    <dgm:cxn modelId="{7B85F6AE-214A-4342-8461-8DBE5CB2429B}" type="presParOf" srcId="{E1A1B585-108C-41BC-9FBD-030AF75C5317}" destId="{61B2D34F-0261-4596-851E-16B09F088BE1}" srcOrd="6" destOrd="0" presId="urn:diagrams.loki3.com/BracketList"/>
    <dgm:cxn modelId="{3EA66752-F441-4A5E-B234-377DFBE7568D}" type="presParOf" srcId="{61B2D34F-0261-4596-851E-16B09F088BE1}" destId="{F50E09BD-C065-40E5-A091-C9B89DD0B15E}" srcOrd="0" destOrd="0" presId="urn:diagrams.loki3.com/BracketList"/>
    <dgm:cxn modelId="{FA6B25B4-FF92-4622-AD4F-D4D178440297}" type="presParOf" srcId="{61B2D34F-0261-4596-851E-16B09F088BE1}" destId="{C2211328-EA4F-4296-BBA0-39B6A040D47C}" srcOrd="1" destOrd="0" presId="urn:diagrams.loki3.com/BracketList"/>
    <dgm:cxn modelId="{A43C0ABC-3F64-4E7B-BAAB-7DB14020A710}" type="presParOf" srcId="{61B2D34F-0261-4596-851E-16B09F088BE1}" destId="{5BE4C6C1-F35E-4508-81A2-51C7904B47B5}" srcOrd="2" destOrd="0" presId="urn:diagrams.loki3.com/BracketList"/>
    <dgm:cxn modelId="{8769546D-BBD4-4992-B9B9-0B1394235722}" type="presParOf" srcId="{61B2D34F-0261-4596-851E-16B09F088BE1}" destId="{CD6E2E64-36C4-4667-B29F-22336967CC1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A6F5354-C10B-46DE-82CF-013CD8338EA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5D5C9-A3A9-4CD4-B989-8D46EB382ACA}">
      <dgm:prSet phldrT="[Text]"/>
      <dgm:spPr/>
      <dgm:t>
        <a:bodyPr/>
        <a:lstStyle/>
        <a:p>
          <a:r>
            <a:rPr lang="en-US"/>
            <a:t>PLI (1884)</a:t>
          </a:r>
        </a:p>
      </dgm:t>
    </dgm:pt>
    <dgm:pt modelId="{2ACBF45A-18FE-42E2-B321-C56939E02D79}" type="parTrans" cxnId="{77CA95E0-6351-4FC1-8997-18CA0D0FDB6C}">
      <dgm:prSet/>
      <dgm:spPr/>
      <dgm:t>
        <a:bodyPr/>
        <a:lstStyle/>
        <a:p>
          <a:endParaRPr lang="en-US"/>
        </a:p>
      </dgm:t>
    </dgm:pt>
    <dgm:pt modelId="{FAB8B9B1-FF92-4E47-ACE4-38EEA797BE33}" type="sibTrans" cxnId="{77CA95E0-6351-4FC1-8997-18CA0D0FDB6C}">
      <dgm:prSet/>
      <dgm:spPr/>
      <dgm:t>
        <a:bodyPr/>
        <a:lstStyle/>
        <a:p>
          <a:endParaRPr lang="en-US"/>
        </a:p>
      </dgm:t>
    </dgm:pt>
    <dgm:pt modelId="{F9E8E22B-69E0-41B0-8EBD-22A635DE4DCB}">
      <dgm:prSet/>
      <dgm:spPr/>
      <dgm:t>
        <a:bodyPr/>
        <a:lstStyle/>
        <a:p>
          <a:r>
            <a:rPr lang="en-US"/>
            <a:t>Whole Life Assurance (Grama Suraksha)</a:t>
          </a:r>
        </a:p>
      </dgm:t>
    </dgm:pt>
    <dgm:pt modelId="{F161BA51-A783-4504-A376-975DF1B1FC6C}" type="parTrans" cxnId="{F0DFB28C-0AD8-4B10-B48B-B3EC20FD1D77}">
      <dgm:prSet/>
      <dgm:spPr/>
      <dgm:t>
        <a:bodyPr/>
        <a:lstStyle/>
        <a:p>
          <a:endParaRPr lang="en-US"/>
        </a:p>
      </dgm:t>
    </dgm:pt>
    <dgm:pt modelId="{A9CBE797-B202-4571-8906-9548408BCDE2}" type="sibTrans" cxnId="{F0DFB28C-0AD8-4B10-B48B-B3EC20FD1D77}">
      <dgm:prSet/>
      <dgm:spPr/>
      <dgm:t>
        <a:bodyPr/>
        <a:lstStyle/>
        <a:p>
          <a:endParaRPr lang="en-US"/>
        </a:p>
      </dgm:t>
    </dgm:pt>
    <dgm:pt modelId="{22A296E0-2E60-47C7-B458-4D3DC837E514}">
      <dgm:prSet/>
      <dgm:spPr/>
      <dgm:t>
        <a:bodyPr/>
        <a:lstStyle/>
        <a:p>
          <a:r>
            <a:rPr lang="en-US"/>
            <a:t>Convertible Whole Life Assurance (Grama Suvidha)</a:t>
          </a:r>
        </a:p>
      </dgm:t>
    </dgm:pt>
    <dgm:pt modelId="{E92D5E13-49A3-4B45-A42F-32D78827FF17}" type="parTrans" cxnId="{509054A8-8B4C-4609-8B13-A9E6D8E4ED06}">
      <dgm:prSet/>
      <dgm:spPr/>
      <dgm:t>
        <a:bodyPr/>
        <a:lstStyle/>
        <a:p>
          <a:endParaRPr lang="en-US"/>
        </a:p>
      </dgm:t>
    </dgm:pt>
    <dgm:pt modelId="{DCEAC99D-8FDC-46F9-988B-80FFD017BB03}" type="sibTrans" cxnId="{509054A8-8B4C-4609-8B13-A9E6D8E4ED06}">
      <dgm:prSet/>
      <dgm:spPr/>
      <dgm:t>
        <a:bodyPr/>
        <a:lstStyle/>
        <a:p>
          <a:endParaRPr lang="en-US"/>
        </a:p>
      </dgm:t>
    </dgm:pt>
    <dgm:pt modelId="{94CF7BC8-524D-4AC4-BFF8-D6B1087D17B1}">
      <dgm:prSet/>
      <dgm:spPr/>
      <dgm:t>
        <a:bodyPr/>
        <a:lstStyle/>
        <a:p>
          <a:r>
            <a:rPr lang="en-US"/>
            <a:t>Endowment Assurance (Grama Santosh)</a:t>
          </a:r>
        </a:p>
      </dgm:t>
    </dgm:pt>
    <dgm:pt modelId="{E5986A17-5343-4D91-86E7-B22FF8204EA3}" type="parTrans" cxnId="{37391E49-C68D-4BC6-A6B3-1E8355106A40}">
      <dgm:prSet/>
      <dgm:spPr/>
      <dgm:t>
        <a:bodyPr/>
        <a:lstStyle/>
        <a:p>
          <a:endParaRPr lang="en-US"/>
        </a:p>
      </dgm:t>
    </dgm:pt>
    <dgm:pt modelId="{355A784A-DFB4-4350-9020-2B7C295CA762}" type="sibTrans" cxnId="{37391E49-C68D-4BC6-A6B3-1E8355106A40}">
      <dgm:prSet/>
      <dgm:spPr/>
      <dgm:t>
        <a:bodyPr/>
        <a:lstStyle/>
        <a:p>
          <a:endParaRPr lang="en-US"/>
        </a:p>
      </dgm:t>
    </dgm:pt>
    <dgm:pt modelId="{55A75832-D533-4A30-9614-7D43791D0FE9}">
      <dgm:prSet/>
      <dgm:spPr/>
      <dgm:t>
        <a:bodyPr/>
        <a:lstStyle/>
        <a:p>
          <a:r>
            <a:rPr lang="en-US"/>
            <a:t>Anticipated Endowment Assurance (Grama Sumangal)</a:t>
          </a:r>
        </a:p>
      </dgm:t>
    </dgm:pt>
    <dgm:pt modelId="{57FEC388-FE9B-4386-9F81-0C0CFFA5A9D4}" type="parTrans" cxnId="{848CB2E2-6D00-47DE-BD65-DA14330287B9}">
      <dgm:prSet/>
      <dgm:spPr/>
      <dgm:t>
        <a:bodyPr/>
        <a:lstStyle/>
        <a:p>
          <a:endParaRPr lang="en-US"/>
        </a:p>
      </dgm:t>
    </dgm:pt>
    <dgm:pt modelId="{8FB06B2C-27F4-4048-99AB-13A22F2DCDE0}" type="sibTrans" cxnId="{848CB2E2-6D00-47DE-BD65-DA14330287B9}">
      <dgm:prSet/>
      <dgm:spPr/>
      <dgm:t>
        <a:bodyPr/>
        <a:lstStyle/>
        <a:p>
          <a:endParaRPr lang="en-US"/>
        </a:p>
      </dgm:t>
    </dgm:pt>
    <dgm:pt modelId="{61936FDF-35FD-4CB7-AB45-93A7543A1E5C}">
      <dgm:prSet/>
      <dgm:spPr/>
      <dgm:t>
        <a:bodyPr/>
        <a:lstStyle/>
        <a:p>
          <a:r>
            <a:rPr lang="en-US"/>
            <a:t>10 years RPLI (Grama Priya)</a:t>
          </a:r>
        </a:p>
      </dgm:t>
    </dgm:pt>
    <dgm:pt modelId="{D92FCD9D-5AB7-4436-BE43-ECFEF90AAF5D}" type="parTrans" cxnId="{E2CAF153-5454-4750-BB49-8C745CAD7980}">
      <dgm:prSet/>
      <dgm:spPr/>
      <dgm:t>
        <a:bodyPr/>
        <a:lstStyle/>
        <a:p>
          <a:endParaRPr lang="en-US"/>
        </a:p>
      </dgm:t>
    </dgm:pt>
    <dgm:pt modelId="{EF4BD91A-6695-4209-ABE1-A3B947C19A56}" type="sibTrans" cxnId="{E2CAF153-5454-4750-BB49-8C745CAD7980}">
      <dgm:prSet/>
      <dgm:spPr/>
      <dgm:t>
        <a:bodyPr/>
        <a:lstStyle/>
        <a:p>
          <a:endParaRPr lang="en-US"/>
        </a:p>
      </dgm:t>
    </dgm:pt>
    <dgm:pt modelId="{EBCCEB49-94A6-443E-99D3-3A0370093EE3}">
      <dgm:prSet/>
      <dgm:spPr/>
      <dgm:t>
        <a:bodyPr/>
        <a:lstStyle/>
        <a:p>
          <a:r>
            <a:rPr lang="en-US"/>
            <a:t>Children Policy(Bal Jiwan Bima)</a:t>
          </a:r>
        </a:p>
      </dgm:t>
    </dgm:pt>
    <dgm:pt modelId="{20A02D25-B9A3-4754-886B-2BF710150EB7}" type="parTrans" cxnId="{EB43F095-62E3-48FD-A1FB-2CEA6CE2828C}">
      <dgm:prSet/>
      <dgm:spPr/>
      <dgm:t>
        <a:bodyPr/>
        <a:lstStyle/>
        <a:p>
          <a:endParaRPr lang="en-US"/>
        </a:p>
      </dgm:t>
    </dgm:pt>
    <dgm:pt modelId="{B66BC261-67F9-49EB-9E7D-6133DD42AF57}" type="sibTrans" cxnId="{EB43F095-62E3-48FD-A1FB-2CEA6CE2828C}">
      <dgm:prSet/>
      <dgm:spPr/>
      <dgm:t>
        <a:bodyPr/>
        <a:lstStyle/>
        <a:p>
          <a:endParaRPr lang="en-US"/>
        </a:p>
      </dgm:t>
    </dgm:pt>
    <dgm:pt modelId="{B57D9DBA-5A3E-4E82-9A56-ACB02CEA3C99}">
      <dgm:prSet/>
      <dgm:spPr/>
      <dgm:t>
        <a:bodyPr/>
        <a:lstStyle/>
        <a:p>
          <a:r>
            <a:rPr lang="en-US"/>
            <a:t>Rural PLI (Malhotra Committee)</a:t>
          </a:r>
        </a:p>
      </dgm:t>
    </dgm:pt>
    <dgm:pt modelId="{B0314EB5-CAC3-4028-9184-C3BE0D44CD38}" type="parTrans" cxnId="{D96F6C1F-510E-44F7-8D21-195C09F28339}">
      <dgm:prSet/>
      <dgm:spPr/>
      <dgm:t>
        <a:bodyPr/>
        <a:lstStyle/>
        <a:p>
          <a:endParaRPr lang="en-US"/>
        </a:p>
      </dgm:t>
    </dgm:pt>
    <dgm:pt modelId="{FA818306-4947-4988-BF27-86E9708CC23C}" type="sibTrans" cxnId="{D96F6C1F-510E-44F7-8D21-195C09F28339}">
      <dgm:prSet/>
      <dgm:spPr/>
      <dgm:t>
        <a:bodyPr/>
        <a:lstStyle/>
        <a:p>
          <a:endParaRPr lang="en-US"/>
        </a:p>
      </dgm:t>
    </dgm:pt>
    <dgm:pt modelId="{26CCC6BB-0B4F-4962-9372-BABAA9ACC296}">
      <dgm:prSet/>
      <dgm:spPr/>
      <dgm:t>
        <a:bodyPr/>
        <a:lstStyle/>
        <a:p>
          <a:r>
            <a:rPr lang="en-US"/>
            <a:t>Whole Life Assurance (Grama Suraksha)</a:t>
          </a:r>
        </a:p>
      </dgm:t>
    </dgm:pt>
    <dgm:pt modelId="{EB600FCF-B465-4278-8D46-64C3E752DBC9}" type="parTrans" cxnId="{4608359E-07A4-4501-94F7-874A3D547144}">
      <dgm:prSet/>
      <dgm:spPr/>
      <dgm:t>
        <a:bodyPr/>
        <a:lstStyle/>
        <a:p>
          <a:endParaRPr lang="en-US"/>
        </a:p>
      </dgm:t>
    </dgm:pt>
    <dgm:pt modelId="{886E08F9-9484-4D64-8B2D-57CD03BB8E5C}" type="sibTrans" cxnId="{4608359E-07A4-4501-94F7-874A3D547144}">
      <dgm:prSet/>
      <dgm:spPr/>
      <dgm:t>
        <a:bodyPr/>
        <a:lstStyle/>
        <a:p>
          <a:endParaRPr lang="en-US"/>
        </a:p>
      </dgm:t>
    </dgm:pt>
    <dgm:pt modelId="{C39FE51E-E471-4248-A991-4FCE7482C890}">
      <dgm:prSet/>
      <dgm:spPr/>
      <dgm:t>
        <a:bodyPr/>
        <a:lstStyle/>
        <a:p>
          <a:r>
            <a:rPr lang="en-US"/>
            <a:t>Convertible Whole Life Assurance (Grama Suvidha)</a:t>
          </a:r>
        </a:p>
      </dgm:t>
    </dgm:pt>
    <dgm:pt modelId="{00926439-6588-4E89-BF43-A607AA8C3ECF}" type="parTrans" cxnId="{42F58D19-FDF1-4055-A769-F4BAD8E38477}">
      <dgm:prSet/>
      <dgm:spPr/>
      <dgm:t>
        <a:bodyPr/>
        <a:lstStyle/>
        <a:p>
          <a:endParaRPr lang="en-US"/>
        </a:p>
      </dgm:t>
    </dgm:pt>
    <dgm:pt modelId="{F2C5C435-7EC5-4C18-84DD-0786F4947154}" type="sibTrans" cxnId="{42F58D19-FDF1-4055-A769-F4BAD8E38477}">
      <dgm:prSet/>
      <dgm:spPr/>
      <dgm:t>
        <a:bodyPr/>
        <a:lstStyle/>
        <a:p>
          <a:endParaRPr lang="en-US"/>
        </a:p>
      </dgm:t>
    </dgm:pt>
    <dgm:pt modelId="{88CB4A02-130F-4862-8680-1E1DBDC8AD75}">
      <dgm:prSet/>
      <dgm:spPr/>
      <dgm:t>
        <a:bodyPr/>
        <a:lstStyle/>
        <a:p>
          <a:r>
            <a:rPr lang="en-US"/>
            <a:t>Endowment Assurance (Grama Santosh)</a:t>
          </a:r>
        </a:p>
      </dgm:t>
    </dgm:pt>
    <dgm:pt modelId="{388EE4C4-BCD4-4DA3-AE7E-4C83C08380D3}" type="parTrans" cxnId="{86674B3D-B4FC-4323-AA94-464769365A54}">
      <dgm:prSet/>
      <dgm:spPr/>
      <dgm:t>
        <a:bodyPr/>
        <a:lstStyle/>
        <a:p>
          <a:endParaRPr lang="en-US"/>
        </a:p>
      </dgm:t>
    </dgm:pt>
    <dgm:pt modelId="{9DEA2CE1-7AB1-444E-BA34-0967957536A8}" type="sibTrans" cxnId="{86674B3D-B4FC-4323-AA94-464769365A54}">
      <dgm:prSet/>
      <dgm:spPr/>
      <dgm:t>
        <a:bodyPr/>
        <a:lstStyle/>
        <a:p>
          <a:endParaRPr lang="en-US"/>
        </a:p>
      </dgm:t>
    </dgm:pt>
    <dgm:pt modelId="{D357BE68-EE5D-4C98-B1AA-4C404D34FFB3}">
      <dgm:prSet/>
      <dgm:spPr/>
      <dgm:t>
        <a:bodyPr/>
        <a:lstStyle/>
        <a:p>
          <a:r>
            <a:rPr lang="en-US"/>
            <a:t>Anticipated Endowment Assurance (Grama Sumangal)</a:t>
          </a:r>
        </a:p>
      </dgm:t>
    </dgm:pt>
    <dgm:pt modelId="{BE7B3D10-16F2-454B-8731-938675690886}" type="parTrans" cxnId="{4DE305F0-D2C4-4099-B9E0-FF5DBF2A19DE}">
      <dgm:prSet/>
      <dgm:spPr/>
      <dgm:t>
        <a:bodyPr/>
        <a:lstStyle/>
        <a:p>
          <a:endParaRPr lang="en-US"/>
        </a:p>
      </dgm:t>
    </dgm:pt>
    <dgm:pt modelId="{2247C4CF-DA81-402F-9F1B-2B22EFADF07C}" type="sibTrans" cxnId="{4DE305F0-D2C4-4099-B9E0-FF5DBF2A19DE}">
      <dgm:prSet/>
      <dgm:spPr/>
      <dgm:t>
        <a:bodyPr/>
        <a:lstStyle/>
        <a:p>
          <a:endParaRPr lang="en-US"/>
        </a:p>
      </dgm:t>
    </dgm:pt>
    <dgm:pt modelId="{8681703D-BF26-4657-AF5F-236CBC6D72E8}">
      <dgm:prSet/>
      <dgm:spPr/>
      <dgm:t>
        <a:bodyPr/>
        <a:lstStyle/>
        <a:p>
          <a:r>
            <a:rPr lang="en-US"/>
            <a:t>10 years RPLI (Grama Priya)</a:t>
          </a:r>
        </a:p>
      </dgm:t>
    </dgm:pt>
    <dgm:pt modelId="{696EEAF2-D55C-4F7D-9CA4-34E479961AD9}" type="parTrans" cxnId="{1E4D4F24-64A2-403B-8A00-CC041E376362}">
      <dgm:prSet/>
      <dgm:spPr/>
      <dgm:t>
        <a:bodyPr/>
        <a:lstStyle/>
        <a:p>
          <a:endParaRPr lang="en-US"/>
        </a:p>
      </dgm:t>
    </dgm:pt>
    <dgm:pt modelId="{9D38AB7B-52A5-40FF-8275-503DA9610F84}" type="sibTrans" cxnId="{1E4D4F24-64A2-403B-8A00-CC041E376362}">
      <dgm:prSet/>
      <dgm:spPr/>
      <dgm:t>
        <a:bodyPr/>
        <a:lstStyle/>
        <a:p>
          <a:endParaRPr lang="en-US"/>
        </a:p>
      </dgm:t>
    </dgm:pt>
    <dgm:pt modelId="{04057A02-8F8D-4D4A-87C8-1F53FBAC3654}">
      <dgm:prSet/>
      <dgm:spPr/>
      <dgm:t>
        <a:bodyPr/>
        <a:lstStyle/>
        <a:p>
          <a:r>
            <a:rPr lang="en-US"/>
            <a:t>Children Policy(Bal Jiwan Bima)</a:t>
          </a:r>
        </a:p>
      </dgm:t>
    </dgm:pt>
    <dgm:pt modelId="{DCC8D505-01F9-49DD-9439-802FBB679558}" type="parTrans" cxnId="{6644B17C-37A3-4BC0-9345-97AFD544010C}">
      <dgm:prSet/>
      <dgm:spPr/>
      <dgm:t>
        <a:bodyPr/>
        <a:lstStyle/>
        <a:p>
          <a:endParaRPr lang="en-US"/>
        </a:p>
      </dgm:t>
    </dgm:pt>
    <dgm:pt modelId="{D4F91AD5-DB5C-4013-98A6-090BFE4E1C63}" type="sibTrans" cxnId="{6644B17C-37A3-4BC0-9345-97AFD544010C}">
      <dgm:prSet/>
      <dgm:spPr/>
      <dgm:t>
        <a:bodyPr/>
        <a:lstStyle/>
        <a:p>
          <a:endParaRPr lang="en-US"/>
        </a:p>
      </dgm:t>
    </dgm:pt>
    <dgm:pt modelId="{FED86E96-B811-4C6B-AC96-4F793ED70E20}" type="pres">
      <dgm:prSet presAssocID="{1A6F5354-C10B-46DE-82CF-013CD8338EA0}" presName="Name0" presStyleCnt="0">
        <dgm:presLayoutVars>
          <dgm:dir/>
          <dgm:animLvl val="lvl"/>
          <dgm:resizeHandles val="exact"/>
        </dgm:presLayoutVars>
      </dgm:prSet>
      <dgm:spPr/>
    </dgm:pt>
    <dgm:pt modelId="{5E6A05F4-4012-437A-817E-603BF8912D15}" type="pres">
      <dgm:prSet presAssocID="{C9B5D5C9-A3A9-4CD4-B989-8D46EB382ACA}" presName="composite" presStyleCnt="0"/>
      <dgm:spPr/>
    </dgm:pt>
    <dgm:pt modelId="{41FCE7D3-D3EA-4B9B-A60E-609FFEA46E59}" type="pres">
      <dgm:prSet presAssocID="{C9B5D5C9-A3A9-4CD4-B989-8D46EB382AC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3A51CC4-DD64-428A-9056-876C6D61A7E4}" type="pres">
      <dgm:prSet presAssocID="{C9B5D5C9-A3A9-4CD4-B989-8D46EB382ACA}" presName="desTx" presStyleLbl="alignAccFollowNode1" presStyleIdx="0" presStyleCnt="2">
        <dgm:presLayoutVars>
          <dgm:bulletEnabled val="1"/>
        </dgm:presLayoutVars>
      </dgm:prSet>
      <dgm:spPr/>
    </dgm:pt>
    <dgm:pt modelId="{EC646BEE-474B-4D87-B224-DB7634B88576}" type="pres">
      <dgm:prSet presAssocID="{FAB8B9B1-FF92-4E47-ACE4-38EEA797BE33}" presName="space" presStyleCnt="0"/>
      <dgm:spPr/>
    </dgm:pt>
    <dgm:pt modelId="{EC253178-DE44-4555-8D2D-64E7EAC3B2FA}" type="pres">
      <dgm:prSet presAssocID="{B57D9DBA-5A3E-4E82-9A56-ACB02CEA3C99}" presName="composite" presStyleCnt="0"/>
      <dgm:spPr/>
    </dgm:pt>
    <dgm:pt modelId="{50F7C71C-44F8-4D33-81CB-BADF0D5B6862}" type="pres">
      <dgm:prSet presAssocID="{B57D9DBA-5A3E-4E82-9A56-ACB02CEA3C9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B5D8D83-34D2-4261-9A1A-3303BD4DBC44}" type="pres">
      <dgm:prSet presAssocID="{B57D9DBA-5A3E-4E82-9A56-ACB02CEA3C9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644B17C-37A3-4BC0-9345-97AFD544010C}" srcId="{B57D9DBA-5A3E-4E82-9A56-ACB02CEA3C99}" destId="{04057A02-8F8D-4D4A-87C8-1F53FBAC3654}" srcOrd="5" destOrd="0" parTransId="{DCC8D505-01F9-49DD-9439-802FBB679558}" sibTransId="{D4F91AD5-DB5C-4013-98A6-090BFE4E1C63}"/>
    <dgm:cxn modelId="{2FC04C3F-7D06-46E0-8AEB-19F9FA94F159}" type="presOf" srcId="{C9B5D5C9-A3A9-4CD4-B989-8D46EB382ACA}" destId="{41FCE7D3-D3EA-4B9B-A60E-609FFEA46E59}" srcOrd="0" destOrd="0" presId="urn:microsoft.com/office/officeart/2005/8/layout/hList1"/>
    <dgm:cxn modelId="{A35C0583-0A41-4C37-8337-8FBFE2A1C2E1}" type="presOf" srcId="{EBCCEB49-94A6-443E-99D3-3A0370093EE3}" destId="{43A51CC4-DD64-428A-9056-876C6D61A7E4}" srcOrd="0" destOrd="5" presId="urn:microsoft.com/office/officeart/2005/8/layout/hList1"/>
    <dgm:cxn modelId="{F0DFB28C-0AD8-4B10-B48B-B3EC20FD1D77}" srcId="{C9B5D5C9-A3A9-4CD4-B989-8D46EB382ACA}" destId="{F9E8E22B-69E0-41B0-8EBD-22A635DE4DCB}" srcOrd="0" destOrd="0" parTransId="{F161BA51-A783-4504-A376-975DF1B1FC6C}" sibTransId="{A9CBE797-B202-4571-8906-9548408BCDE2}"/>
    <dgm:cxn modelId="{4DE305F0-D2C4-4099-B9E0-FF5DBF2A19DE}" srcId="{B57D9DBA-5A3E-4E82-9A56-ACB02CEA3C99}" destId="{D357BE68-EE5D-4C98-B1AA-4C404D34FFB3}" srcOrd="3" destOrd="0" parTransId="{BE7B3D10-16F2-454B-8731-938675690886}" sibTransId="{2247C4CF-DA81-402F-9F1B-2B22EFADF07C}"/>
    <dgm:cxn modelId="{372F12FE-1F90-40A1-A481-BBE2ADE32FF0}" type="presOf" srcId="{61936FDF-35FD-4CB7-AB45-93A7543A1E5C}" destId="{43A51CC4-DD64-428A-9056-876C6D61A7E4}" srcOrd="0" destOrd="4" presId="urn:microsoft.com/office/officeart/2005/8/layout/hList1"/>
    <dgm:cxn modelId="{391E2E36-8285-426C-B886-1590273941E8}" type="presOf" srcId="{55A75832-D533-4A30-9614-7D43791D0FE9}" destId="{43A51CC4-DD64-428A-9056-876C6D61A7E4}" srcOrd="0" destOrd="3" presId="urn:microsoft.com/office/officeart/2005/8/layout/hList1"/>
    <dgm:cxn modelId="{DA9A421C-87A4-410C-9781-C4F1ED863214}" type="presOf" srcId="{22A296E0-2E60-47C7-B458-4D3DC837E514}" destId="{43A51CC4-DD64-428A-9056-876C6D61A7E4}" srcOrd="0" destOrd="1" presId="urn:microsoft.com/office/officeart/2005/8/layout/hList1"/>
    <dgm:cxn modelId="{37391E49-C68D-4BC6-A6B3-1E8355106A40}" srcId="{C9B5D5C9-A3A9-4CD4-B989-8D46EB382ACA}" destId="{94CF7BC8-524D-4AC4-BFF8-D6B1087D17B1}" srcOrd="2" destOrd="0" parTransId="{E5986A17-5343-4D91-86E7-B22FF8204EA3}" sibTransId="{355A784A-DFB4-4350-9020-2B7C295CA762}"/>
    <dgm:cxn modelId="{848CB2E2-6D00-47DE-BD65-DA14330287B9}" srcId="{C9B5D5C9-A3A9-4CD4-B989-8D46EB382ACA}" destId="{55A75832-D533-4A30-9614-7D43791D0FE9}" srcOrd="3" destOrd="0" parTransId="{57FEC388-FE9B-4386-9F81-0C0CFFA5A9D4}" sibTransId="{8FB06B2C-27F4-4048-99AB-13A22F2DCDE0}"/>
    <dgm:cxn modelId="{E2CAF153-5454-4750-BB49-8C745CAD7980}" srcId="{C9B5D5C9-A3A9-4CD4-B989-8D46EB382ACA}" destId="{61936FDF-35FD-4CB7-AB45-93A7543A1E5C}" srcOrd="4" destOrd="0" parTransId="{D92FCD9D-5AB7-4436-BE43-ECFEF90AAF5D}" sibTransId="{EF4BD91A-6695-4209-ABE1-A3B947C19A56}"/>
    <dgm:cxn modelId="{9A3B8D0A-595F-41D2-8B6F-040CDC18AD14}" type="presOf" srcId="{F9E8E22B-69E0-41B0-8EBD-22A635DE4DCB}" destId="{43A51CC4-DD64-428A-9056-876C6D61A7E4}" srcOrd="0" destOrd="0" presId="urn:microsoft.com/office/officeart/2005/8/layout/hList1"/>
    <dgm:cxn modelId="{509054A8-8B4C-4609-8B13-A9E6D8E4ED06}" srcId="{C9B5D5C9-A3A9-4CD4-B989-8D46EB382ACA}" destId="{22A296E0-2E60-47C7-B458-4D3DC837E514}" srcOrd="1" destOrd="0" parTransId="{E92D5E13-49A3-4B45-A42F-32D78827FF17}" sibTransId="{DCEAC99D-8FDC-46F9-988B-80FFD017BB03}"/>
    <dgm:cxn modelId="{42F58D19-FDF1-4055-A769-F4BAD8E38477}" srcId="{B57D9DBA-5A3E-4E82-9A56-ACB02CEA3C99}" destId="{C39FE51E-E471-4248-A991-4FCE7482C890}" srcOrd="1" destOrd="0" parTransId="{00926439-6588-4E89-BF43-A607AA8C3ECF}" sibTransId="{F2C5C435-7EC5-4C18-84DD-0786F4947154}"/>
    <dgm:cxn modelId="{86674B3D-B4FC-4323-AA94-464769365A54}" srcId="{B57D9DBA-5A3E-4E82-9A56-ACB02CEA3C99}" destId="{88CB4A02-130F-4862-8680-1E1DBDC8AD75}" srcOrd="2" destOrd="0" parTransId="{388EE4C4-BCD4-4DA3-AE7E-4C83C08380D3}" sibTransId="{9DEA2CE1-7AB1-444E-BA34-0967957536A8}"/>
    <dgm:cxn modelId="{88F29289-24E1-4510-93BC-F5EF1AD5E4A0}" type="presOf" srcId="{88CB4A02-130F-4862-8680-1E1DBDC8AD75}" destId="{AB5D8D83-34D2-4261-9A1A-3303BD4DBC44}" srcOrd="0" destOrd="2" presId="urn:microsoft.com/office/officeart/2005/8/layout/hList1"/>
    <dgm:cxn modelId="{D96F6C1F-510E-44F7-8D21-195C09F28339}" srcId="{1A6F5354-C10B-46DE-82CF-013CD8338EA0}" destId="{B57D9DBA-5A3E-4E82-9A56-ACB02CEA3C99}" srcOrd="1" destOrd="0" parTransId="{B0314EB5-CAC3-4028-9184-C3BE0D44CD38}" sibTransId="{FA818306-4947-4988-BF27-86E9708CC23C}"/>
    <dgm:cxn modelId="{E616D131-7FCC-408B-9088-3410BDFFC1F7}" type="presOf" srcId="{1A6F5354-C10B-46DE-82CF-013CD8338EA0}" destId="{FED86E96-B811-4C6B-AC96-4F793ED70E20}" srcOrd="0" destOrd="0" presId="urn:microsoft.com/office/officeart/2005/8/layout/hList1"/>
    <dgm:cxn modelId="{1E4D4F24-64A2-403B-8A00-CC041E376362}" srcId="{B57D9DBA-5A3E-4E82-9A56-ACB02CEA3C99}" destId="{8681703D-BF26-4657-AF5F-236CBC6D72E8}" srcOrd="4" destOrd="0" parTransId="{696EEAF2-D55C-4F7D-9CA4-34E479961AD9}" sibTransId="{9D38AB7B-52A5-40FF-8275-503DA9610F84}"/>
    <dgm:cxn modelId="{EB43F095-62E3-48FD-A1FB-2CEA6CE2828C}" srcId="{C9B5D5C9-A3A9-4CD4-B989-8D46EB382ACA}" destId="{EBCCEB49-94A6-443E-99D3-3A0370093EE3}" srcOrd="5" destOrd="0" parTransId="{20A02D25-B9A3-4754-886B-2BF710150EB7}" sibTransId="{B66BC261-67F9-49EB-9E7D-6133DD42AF57}"/>
    <dgm:cxn modelId="{5437AA60-951A-4A36-A4C7-3F5727E7B024}" type="presOf" srcId="{04057A02-8F8D-4D4A-87C8-1F53FBAC3654}" destId="{AB5D8D83-34D2-4261-9A1A-3303BD4DBC44}" srcOrd="0" destOrd="5" presId="urn:microsoft.com/office/officeart/2005/8/layout/hList1"/>
    <dgm:cxn modelId="{B6080609-7498-4456-A330-CEF3341B44DA}" type="presOf" srcId="{D357BE68-EE5D-4C98-B1AA-4C404D34FFB3}" destId="{AB5D8D83-34D2-4261-9A1A-3303BD4DBC44}" srcOrd="0" destOrd="3" presId="urn:microsoft.com/office/officeart/2005/8/layout/hList1"/>
    <dgm:cxn modelId="{2D3248FE-FEEA-416D-BB5A-B7D1D77716EA}" type="presOf" srcId="{B57D9DBA-5A3E-4E82-9A56-ACB02CEA3C99}" destId="{50F7C71C-44F8-4D33-81CB-BADF0D5B6862}" srcOrd="0" destOrd="0" presId="urn:microsoft.com/office/officeart/2005/8/layout/hList1"/>
    <dgm:cxn modelId="{4CC25175-6C2D-455D-BD75-870D66CBDD56}" type="presOf" srcId="{26CCC6BB-0B4F-4962-9372-BABAA9ACC296}" destId="{AB5D8D83-34D2-4261-9A1A-3303BD4DBC44}" srcOrd="0" destOrd="0" presId="urn:microsoft.com/office/officeart/2005/8/layout/hList1"/>
    <dgm:cxn modelId="{61A8B9AA-5193-47DE-A510-72C3B4160366}" type="presOf" srcId="{8681703D-BF26-4657-AF5F-236CBC6D72E8}" destId="{AB5D8D83-34D2-4261-9A1A-3303BD4DBC44}" srcOrd="0" destOrd="4" presId="urn:microsoft.com/office/officeart/2005/8/layout/hList1"/>
    <dgm:cxn modelId="{77CA95E0-6351-4FC1-8997-18CA0D0FDB6C}" srcId="{1A6F5354-C10B-46DE-82CF-013CD8338EA0}" destId="{C9B5D5C9-A3A9-4CD4-B989-8D46EB382ACA}" srcOrd="0" destOrd="0" parTransId="{2ACBF45A-18FE-42E2-B321-C56939E02D79}" sibTransId="{FAB8B9B1-FF92-4E47-ACE4-38EEA797BE33}"/>
    <dgm:cxn modelId="{4608359E-07A4-4501-94F7-874A3D547144}" srcId="{B57D9DBA-5A3E-4E82-9A56-ACB02CEA3C99}" destId="{26CCC6BB-0B4F-4962-9372-BABAA9ACC296}" srcOrd="0" destOrd="0" parTransId="{EB600FCF-B465-4278-8D46-64C3E752DBC9}" sibTransId="{886E08F9-9484-4D64-8B2D-57CD03BB8E5C}"/>
    <dgm:cxn modelId="{1CD444C6-E4FD-445D-BF0A-6ACE13E17C87}" type="presOf" srcId="{C39FE51E-E471-4248-A991-4FCE7482C890}" destId="{AB5D8D83-34D2-4261-9A1A-3303BD4DBC44}" srcOrd="0" destOrd="1" presId="urn:microsoft.com/office/officeart/2005/8/layout/hList1"/>
    <dgm:cxn modelId="{C201E775-A048-4171-AB6C-6D59E6ACE73D}" type="presOf" srcId="{94CF7BC8-524D-4AC4-BFF8-D6B1087D17B1}" destId="{43A51CC4-DD64-428A-9056-876C6D61A7E4}" srcOrd="0" destOrd="2" presId="urn:microsoft.com/office/officeart/2005/8/layout/hList1"/>
    <dgm:cxn modelId="{BDCA44B6-F0E9-4B54-A4B7-5A643A1E05AB}" type="presParOf" srcId="{FED86E96-B811-4C6B-AC96-4F793ED70E20}" destId="{5E6A05F4-4012-437A-817E-603BF8912D15}" srcOrd="0" destOrd="0" presId="urn:microsoft.com/office/officeart/2005/8/layout/hList1"/>
    <dgm:cxn modelId="{A7281AFD-D97A-4C3D-B95A-CB3CF405A256}" type="presParOf" srcId="{5E6A05F4-4012-437A-817E-603BF8912D15}" destId="{41FCE7D3-D3EA-4B9B-A60E-609FFEA46E59}" srcOrd="0" destOrd="0" presId="urn:microsoft.com/office/officeart/2005/8/layout/hList1"/>
    <dgm:cxn modelId="{48D0EA06-1F67-4CB2-B7CF-2D650E9E7576}" type="presParOf" srcId="{5E6A05F4-4012-437A-817E-603BF8912D15}" destId="{43A51CC4-DD64-428A-9056-876C6D61A7E4}" srcOrd="1" destOrd="0" presId="urn:microsoft.com/office/officeart/2005/8/layout/hList1"/>
    <dgm:cxn modelId="{3A5C3E9A-11E0-4865-8F08-A085979FA090}" type="presParOf" srcId="{FED86E96-B811-4C6B-AC96-4F793ED70E20}" destId="{EC646BEE-474B-4D87-B224-DB7634B88576}" srcOrd="1" destOrd="0" presId="urn:microsoft.com/office/officeart/2005/8/layout/hList1"/>
    <dgm:cxn modelId="{113C9BBA-4B2A-43DF-9AC4-F8C93974400C}" type="presParOf" srcId="{FED86E96-B811-4C6B-AC96-4F793ED70E20}" destId="{EC253178-DE44-4555-8D2D-64E7EAC3B2FA}" srcOrd="2" destOrd="0" presId="urn:microsoft.com/office/officeart/2005/8/layout/hList1"/>
    <dgm:cxn modelId="{103C97C0-8820-41F8-BA12-7303A059DCC8}" type="presParOf" srcId="{EC253178-DE44-4555-8D2D-64E7EAC3B2FA}" destId="{50F7C71C-44F8-4D33-81CB-BADF0D5B6862}" srcOrd="0" destOrd="0" presId="urn:microsoft.com/office/officeart/2005/8/layout/hList1"/>
    <dgm:cxn modelId="{9D884A1A-A1CD-4CE3-B4BA-1F457672DB0B}" type="presParOf" srcId="{EC253178-DE44-4555-8D2D-64E7EAC3B2FA}" destId="{AB5D8D83-34D2-4261-9A1A-3303BD4DBC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0DBF7D-65EA-4012-894D-FCD433199948}" type="doc">
      <dgm:prSet loTypeId="urn:microsoft.com/office/officeart/2008/layout/CaptionedPictures" loCatId="picture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2AE51B6-D371-44F8-A30C-F631902A4733}">
      <dgm:prSet phldrT="[Text]" custT="1"/>
      <dgm:spPr/>
      <dgm:t>
        <a:bodyPr/>
        <a:lstStyle/>
        <a:p>
          <a:r>
            <a:rPr lang="en-US" sz="2800" dirty="0"/>
            <a:t>Radio </a:t>
          </a:r>
          <a:br>
            <a:rPr lang="en-US" sz="2800" dirty="0"/>
          </a:br>
          <a:r>
            <a:rPr lang="en-US" sz="2000" dirty="0"/>
            <a:t>(</a:t>
          </a:r>
          <a:r>
            <a:rPr lang="en-US" sz="2000" dirty="0" err="1"/>
            <a:t>Sci</a:t>
          </a:r>
          <a:r>
            <a:rPr lang="en-US" sz="2000" dirty="0"/>
            <a:t>-Tech)</a:t>
          </a:r>
        </a:p>
      </dgm:t>
    </dgm:pt>
    <dgm:pt modelId="{CEF74D68-BBAC-42E8-9A8D-6DD88B6B149C}" type="parTrans" cxnId="{0D153EA7-D38D-472F-90B5-BC3254ED658C}">
      <dgm:prSet/>
      <dgm:spPr/>
      <dgm:t>
        <a:bodyPr/>
        <a:lstStyle/>
        <a:p>
          <a:endParaRPr lang="en-US"/>
        </a:p>
      </dgm:t>
    </dgm:pt>
    <dgm:pt modelId="{AE18DC0C-7861-4BA2-A4AF-D4A313A20749}" type="sibTrans" cxnId="{0D153EA7-D38D-472F-90B5-BC3254ED658C}">
      <dgm:prSet/>
      <dgm:spPr/>
      <dgm:t>
        <a:bodyPr/>
        <a:lstStyle/>
        <a:p>
          <a:endParaRPr lang="en-US"/>
        </a:p>
      </dgm:t>
    </dgm:pt>
    <dgm:pt modelId="{54E41D7A-B6B8-4193-A847-E3660686E30B}">
      <dgm:prSet custT="1"/>
      <dgm:spPr/>
      <dgm:t>
        <a:bodyPr/>
        <a:lstStyle/>
        <a:p>
          <a:r>
            <a:rPr lang="en-US" sz="2800" dirty="0"/>
            <a:t>Telecom</a:t>
          </a:r>
          <a:br>
            <a:rPr lang="en-US" sz="2800" dirty="0"/>
          </a:br>
          <a:r>
            <a:rPr lang="en-US" sz="2000" dirty="0"/>
            <a:t>(YB)</a:t>
          </a:r>
        </a:p>
      </dgm:t>
    </dgm:pt>
    <dgm:pt modelId="{BF3BACCC-B4C0-4061-96D8-F43CC65C4818}" type="parTrans" cxnId="{18992F65-5C07-4CE8-B5ED-D7EC9E9E8FF7}">
      <dgm:prSet/>
      <dgm:spPr/>
      <dgm:t>
        <a:bodyPr/>
        <a:lstStyle/>
        <a:p>
          <a:endParaRPr lang="en-US"/>
        </a:p>
      </dgm:t>
    </dgm:pt>
    <dgm:pt modelId="{0054F977-0989-4650-962B-7F045769E3A6}" type="sibTrans" cxnId="{18992F65-5C07-4CE8-B5ED-D7EC9E9E8FF7}">
      <dgm:prSet/>
      <dgm:spPr/>
      <dgm:t>
        <a:bodyPr/>
        <a:lstStyle/>
        <a:p>
          <a:endParaRPr lang="en-US"/>
        </a:p>
      </dgm:t>
    </dgm:pt>
    <dgm:pt modelId="{5C96DC1A-3534-4D83-8AC4-4A7A5BDDE62C}">
      <dgm:prSet custT="1"/>
      <dgm:spPr/>
      <dgm:t>
        <a:bodyPr/>
        <a:lstStyle/>
        <a:p>
          <a:r>
            <a:rPr lang="en-US" sz="2800" dirty="0"/>
            <a:t>Post office </a:t>
          </a:r>
          <a:r>
            <a:rPr lang="en-US" sz="2000" dirty="0"/>
            <a:t>(History &amp; Culture)</a:t>
          </a:r>
          <a:endParaRPr lang="en-US" sz="2800" dirty="0"/>
        </a:p>
      </dgm:t>
    </dgm:pt>
    <dgm:pt modelId="{80B888DA-AE6E-4432-9AD9-A896D8DF272E}" type="parTrans" cxnId="{D150B395-3B48-4D15-849B-57C09E24B25D}">
      <dgm:prSet/>
      <dgm:spPr/>
      <dgm:t>
        <a:bodyPr/>
        <a:lstStyle/>
        <a:p>
          <a:endParaRPr lang="en-US"/>
        </a:p>
      </dgm:t>
    </dgm:pt>
    <dgm:pt modelId="{CACC4158-7ED1-46A6-B28E-AF37C6C32229}" type="sibTrans" cxnId="{D150B395-3B48-4D15-849B-57C09E24B25D}">
      <dgm:prSet/>
      <dgm:spPr/>
      <dgm:t>
        <a:bodyPr/>
        <a:lstStyle/>
        <a:p>
          <a:endParaRPr lang="en-US"/>
        </a:p>
      </dgm:t>
    </dgm:pt>
    <dgm:pt modelId="{10D544A6-A84F-4D41-BEA7-905D55F15291}">
      <dgm:prSet phldrT="[Text]" custT="1"/>
      <dgm:spPr/>
      <dgm:t>
        <a:bodyPr/>
        <a:lstStyle/>
        <a:p>
          <a:r>
            <a:rPr lang="en-US" sz="2800" dirty="0"/>
            <a:t>Mass Comm. </a:t>
          </a:r>
          <a:r>
            <a:rPr lang="en-US" sz="2000" dirty="0"/>
            <a:t>(YB)</a:t>
          </a:r>
        </a:p>
      </dgm:t>
    </dgm:pt>
    <dgm:pt modelId="{1CCE9FE4-2AC6-4122-9CFA-80C2EE3686EF}" type="parTrans" cxnId="{60DF582E-EB75-4C2B-8B75-84D6A486F7DC}">
      <dgm:prSet/>
      <dgm:spPr/>
      <dgm:t>
        <a:bodyPr/>
        <a:lstStyle/>
        <a:p>
          <a:endParaRPr lang="en-US"/>
        </a:p>
      </dgm:t>
    </dgm:pt>
    <dgm:pt modelId="{3496D64A-9E96-4B23-B381-CF432AB8E580}" type="sibTrans" cxnId="{60DF582E-EB75-4C2B-8B75-84D6A486F7DC}">
      <dgm:prSet/>
      <dgm:spPr/>
      <dgm:t>
        <a:bodyPr/>
        <a:lstStyle/>
        <a:p>
          <a:endParaRPr lang="en-US"/>
        </a:p>
      </dgm:t>
    </dgm:pt>
    <dgm:pt modelId="{D83DCB7F-1DBF-48CD-AC2F-019D837528D5}" type="pres">
      <dgm:prSet presAssocID="{AE0DBF7D-65EA-4012-894D-FCD433199948}" presName="Name0" presStyleCnt="0">
        <dgm:presLayoutVars>
          <dgm:chMax/>
          <dgm:chPref/>
          <dgm:dir/>
        </dgm:presLayoutVars>
      </dgm:prSet>
      <dgm:spPr/>
    </dgm:pt>
    <dgm:pt modelId="{EB56E565-D0A9-4873-ABD5-8BDAC8E1C0C7}" type="pres">
      <dgm:prSet presAssocID="{F2AE51B6-D371-44F8-A30C-F631902A4733}" presName="composite" presStyleCnt="0">
        <dgm:presLayoutVars>
          <dgm:chMax val="1"/>
          <dgm:chPref val="1"/>
        </dgm:presLayoutVars>
      </dgm:prSet>
      <dgm:spPr/>
    </dgm:pt>
    <dgm:pt modelId="{BD6EE443-F4D1-4A2F-B370-7B13F7F02801}" type="pres">
      <dgm:prSet presAssocID="{F2AE51B6-D371-44F8-A30C-F631902A4733}" presName="Accent" presStyleLbl="trAlignAcc1" presStyleIdx="0" presStyleCnt="4">
        <dgm:presLayoutVars>
          <dgm:chMax val="0"/>
          <dgm:chPref val="0"/>
        </dgm:presLayoutVars>
      </dgm:prSet>
      <dgm:spPr/>
    </dgm:pt>
    <dgm:pt modelId="{766F681D-B584-4370-B8E9-D70C0DD5F8B2}" type="pres">
      <dgm:prSet presAssocID="{F2AE51B6-D371-44F8-A30C-F631902A4733}" presName="Image" presStyleLbl="alignImgPlace1" presStyleIdx="0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5288381-D05E-4B31-8E40-50D8C79385B5}" type="pres">
      <dgm:prSet presAssocID="{F2AE51B6-D371-44F8-A30C-F631902A4733}" presName="ChildComposite" presStyleCnt="0"/>
      <dgm:spPr/>
    </dgm:pt>
    <dgm:pt modelId="{17DEB29A-A794-4F39-93EC-EDB63B532D25}" type="pres">
      <dgm:prSet presAssocID="{F2AE51B6-D371-44F8-A30C-F631902A473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FE24B45-95B2-467A-8372-5EC8B9BF66F7}" type="pres">
      <dgm:prSet presAssocID="{F2AE51B6-D371-44F8-A30C-F631902A4733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A47CF0E5-62BA-436B-AB8A-FA048CB78CEF}" type="pres">
      <dgm:prSet presAssocID="{AE18DC0C-7861-4BA2-A4AF-D4A313A20749}" presName="sibTrans" presStyleCnt="0"/>
      <dgm:spPr/>
    </dgm:pt>
    <dgm:pt modelId="{0A2F6521-BB10-4808-AD00-F4931628C7F2}" type="pres">
      <dgm:prSet presAssocID="{10D544A6-A84F-4D41-BEA7-905D55F15291}" presName="composite" presStyleCnt="0">
        <dgm:presLayoutVars>
          <dgm:chMax val="1"/>
          <dgm:chPref val="1"/>
        </dgm:presLayoutVars>
      </dgm:prSet>
      <dgm:spPr/>
    </dgm:pt>
    <dgm:pt modelId="{1FA5A5E4-E008-46A8-9851-644E1B006EFF}" type="pres">
      <dgm:prSet presAssocID="{10D544A6-A84F-4D41-BEA7-905D55F15291}" presName="Accent" presStyleLbl="trAlignAcc1" presStyleIdx="1" presStyleCnt="4">
        <dgm:presLayoutVars>
          <dgm:chMax val="0"/>
          <dgm:chPref val="0"/>
        </dgm:presLayoutVars>
      </dgm:prSet>
      <dgm:spPr/>
    </dgm:pt>
    <dgm:pt modelId="{FBCEEA43-2007-4EE2-997A-ECEDA63486F7}" type="pres">
      <dgm:prSet presAssocID="{10D544A6-A84F-4D41-BEA7-905D55F15291}" presName="Image" presStyleLbl="alignImgPlace1" presStyleIdx="1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E7034B7-6A31-47A9-9591-565136279B0D}" type="pres">
      <dgm:prSet presAssocID="{10D544A6-A84F-4D41-BEA7-905D55F15291}" presName="ChildComposite" presStyleCnt="0"/>
      <dgm:spPr/>
    </dgm:pt>
    <dgm:pt modelId="{AA5B3695-A756-46AB-9A97-4D42991DA8A2}" type="pres">
      <dgm:prSet presAssocID="{10D544A6-A84F-4D41-BEA7-905D55F1529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B1A2705-C13F-4A34-B8FC-9480015A84A6}" type="pres">
      <dgm:prSet presAssocID="{10D544A6-A84F-4D41-BEA7-905D55F15291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D3A87BCE-01E6-45E2-85F3-481642B666AB}" type="pres">
      <dgm:prSet presAssocID="{3496D64A-9E96-4B23-B381-CF432AB8E580}" presName="sibTrans" presStyleCnt="0"/>
      <dgm:spPr/>
    </dgm:pt>
    <dgm:pt modelId="{41ABF77D-63B4-47B7-A3D0-5BA4958FFF04}" type="pres">
      <dgm:prSet presAssocID="{54E41D7A-B6B8-4193-A847-E3660686E30B}" presName="composite" presStyleCnt="0">
        <dgm:presLayoutVars>
          <dgm:chMax val="1"/>
          <dgm:chPref val="1"/>
        </dgm:presLayoutVars>
      </dgm:prSet>
      <dgm:spPr/>
    </dgm:pt>
    <dgm:pt modelId="{B6BB3AF8-57CC-4990-B906-F14E0A461F78}" type="pres">
      <dgm:prSet presAssocID="{54E41D7A-B6B8-4193-A847-E3660686E30B}" presName="Accent" presStyleLbl="trAlignAcc1" presStyleIdx="2" presStyleCnt="4">
        <dgm:presLayoutVars>
          <dgm:chMax val="0"/>
          <dgm:chPref val="0"/>
        </dgm:presLayoutVars>
      </dgm:prSet>
      <dgm:spPr/>
    </dgm:pt>
    <dgm:pt modelId="{E2699015-E670-46BB-BB65-76F94C838C47}" type="pres">
      <dgm:prSet presAssocID="{54E41D7A-B6B8-4193-A847-E3660686E30B}" presName="Image" presStyleLbl="alignImgPlace1" presStyleIdx="2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710198C-F7C7-4EEE-9139-956460DE7FF7}" type="pres">
      <dgm:prSet presAssocID="{54E41D7A-B6B8-4193-A847-E3660686E30B}" presName="ChildComposite" presStyleCnt="0"/>
      <dgm:spPr/>
    </dgm:pt>
    <dgm:pt modelId="{A170DFB0-FC24-4C98-9048-758583135D16}" type="pres">
      <dgm:prSet presAssocID="{54E41D7A-B6B8-4193-A847-E3660686E30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14B9DA-ECC9-416A-B3F8-F70304E7044E}" type="pres">
      <dgm:prSet presAssocID="{54E41D7A-B6B8-4193-A847-E3660686E30B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9283BB54-FA29-43D7-856F-623C4F787501}" type="pres">
      <dgm:prSet presAssocID="{0054F977-0989-4650-962B-7F045769E3A6}" presName="sibTrans" presStyleCnt="0"/>
      <dgm:spPr/>
    </dgm:pt>
    <dgm:pt modelId="{07F14257-D717-4AB8-A1EA-6CEA89A9CD86}" type="pres">
      <dgm:prSet presAssocID="{5C96DC1A-3534-4D83-8AC4-4A7A5BDDE62C}" presName="composite" presStyleCnt="0">
        <dgm:presLayoutVars>
          <dgm:chMax val="1"/>
          <dgm:chPref val="1"/>
        </dgm:presLayoutVars>
      </dgm:prSet>
      <dgm:spPr/>
    </dgm:pt>
    <dgm:pt modelId="{79A324A1-E0E0-4AD7-97F4-C98D71748145}" type="pres">
      <dgm:prSet presAssocID="{5C96DC1A-3534-4D83-8AC4-4A7A5BDDE62C}" presName="Accent" presStyleLbl="trAlignAcc1" presStyleIdx="3" presStyleCnt="4">
        <dgm:presLayoutVars>
          <dgm:chMax val="0"/>
          <dgm:chPref val="0"/>
        </dgm:presLayoutVars>
      </dgm:prSet>
      <dgm:spPr/>
    </dgm:pt>
    <dgm:pt modelId="{C1ED2D8F-149A-4E75-9E41-13733BD3FBAD}" type="pres">
      <dgm:prSet presAssocID="{5C96DC1A-3534-4D83-8AC4-4A7A5BDDE62C}" presName="Image" presStyleLbl="alignImgPlace1" presStyleIdx="3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8A9F9FE-E32E-4E59-A9D4-ADB8BA1144C1}" type="pres">
      <dgm:prSet presAssocID="{5C96DC1A-3534-4D83-8AC4-4A7A5BDDE62C}" presName="ChildComposite" presStyleCnt="0"/>
      <dgm:spPr/>
    </dgm:pt>
    <dgm:pt modelId="{3CBE0F2B-FC81-40D0-9A37-7C8753227E02}" type="pres">
      <dgm:prSet presAssocID="{5C96DC1A-3534-4D83-8AC4-4A7A5BDDE62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8863E7F-F018-4BCD-A6D3-332148DC6BA0}" type="pres">
      <dgm:prSet presAssocID="{5C96DC1A-3534-4D83-8AC4-4A7A5BDDE62C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0FAF974A-CB36-434F-A208-B215E60473BD}" type="presOf" srcId="{5C96DC1A-3534-4D83-8AC4-4A7A5BDDE62C}" destId="{28863E7F-F018-4BCD-A6D3-332148DC6BA0}" srcOrd="0" destOrd="0" presId="urn:microsoft.com/office/officeart/2008/layout/CaptionedPictures"/>
    <dgm:cxn modelId="{8FBE9C13-3E7D-48A8-9B63-1976A80CA5B6}" type="presOf" srcId="{F2AE51B6-D371-44F8-A30C-F631902A4733}" destId="{DFE24B45-95B2-467A-8372-5EC8B9BF66F7}" srcOrd="0" destOrd="0" presId="urn:microsoft.com/office/officeart/2008/layout/CaptionedPictures"/>
    <dgm:cxn modelId="{F28DF06B-B84F-4DC3-9F82-DC38A84C4253}" type="presOf" srcId="{AE0DBF7D-65EA-4012-894D-FCD433199948}" destId="{D83DCB7F-1DBF-48CD-AC2F-019D837528D5}" srcOrd="0" destOrd="0" presId="urn:microsoft.com/office/officeart/2008/layout/CaptionedPictures"/>
    <dgm:cxn modelId="{0D153EA7-D38D-472F-90B5-BC3254ED658C}" srcId="{AE0DBF7D-65EA-4012-894D-FCD433199948}" destId="{F2AE51B6-D371-44F8-A30C-F631902A4733}" srcOrd="0" destOrd="0" parTransId="{CEF74D68-BBAC-42E8-9A8D-6DD88B6B149C}" sibTransId="{AE18DC0C-7861-4BA2-A4AF-D4A313A20749}"/>
    <dgm:cxn modelId="{D150B395-3B48-4D15-849B-57C09E24B25D}" srcId="{AE0DBF7D-65EA-4012-894D-FCD433199948}" destId="{5C96DC1A-3534-4D83-8AC4-4A7A5BDDE62C}" srcOrd="3" destOrd="0" parTransId="{80B888DA-AE6E-4432-9AD9-A896D8DF272E}" sibTransId="{CACC4158-7ED1-46A6-B28E-AF37C6C32229}"/>
    <dgm:cxn modelId="{DFC6DDDF-D3E5-4816-B096-727F34275E92}" type="presOf" srcId="{54E41D7A-B6B8-4193-A847-E3660686E30B}" destId="{1914B9DA-ECC9-416A-B3F8-F70304E7044E}" srcOrd="0" destOrd="0" presId="urn:microsoft.com/office/officeart/2008/layout/CaptionedPictures"/>
    <dgm:cxn modelId="{60DF582E-EB75-4C2B-8B75-84D6A486F7DC}" srcId="{AE0DBF7D-65EA-4012-894D-FCD433199948}" destId="{10D544A6-A84F-4D41-BEA7-905D55F15291}" srcOrd="1" destOrd="0" parTransId="{1CCE9FE4-2AC6-4122-9CFA-80C2EE3686EF}" sibTransId="{3496D64A-9E96-4B23-B381-CF432AB8E580}"/>
    <dgm:cxn modelId="{18992F65-5C07-4CE8-B5ED-D7EC9E9E8FF7}" srcId="{AE0DBF7D-65EA-4012-894D-FCD433199948}" destId="{54E41D7A-B6B8-4193-A847-E3660686E30B}" srcOrd="2" destOrd="0" parTransId="{BF3BACCC-B4C0-4061-96D8-F43CC65C4818}" sibTransId="{0054F977-0989-4650-962B-7F045769E3A6}"/>
    <dgm:cxn modelId="{EECAD942-C3A1-4D93-9D8B-BAC91B481065}" type="presOf" srcId="{10D544A6-A84F-4D41-BEA7-905D55F15291}" destId="{FB1A2705-C13F-4A34-B8FC-9480015A84A6}" srcOrd="0" destOrd="0" presId="urn:microsoft.com/office/officeart/2008/layout/CaptionedPictures"/>
    <dgm:cxn modelId="{8657DAF7-F798-48E9-86C2-E1AECA193730}" type="presParOf" srcId="{D83DCB7F-1DBF-48CD-AC2F-019D837528D5}" destId="{EB56E565-D0A9-4873-ABD5-8BDAC8E1C0C7}" srcOrd="0" destOrd="0" presId="urn:microsoft.com/office/officeart/2008/layout/CaptionedPictures"/>
    <dgm:cxn modelId="{3D7C7266-636C-475C-8F9B-CECC200B6E02}" type="presParOf" srcId="{EB56E565-D0A9-4873-ABD5-8BDAC8E1C0C7}" destId="{BD6EE443-F4D1-4A2F-B370-7B13F7F02801}" srcOrd="0" destOrd="0" presId="urn:microsoft.com/office/officeart/2008/layout/CaptionedPictures"/>
    <dgm:cxn modelId="{47B107FD-37BE-4EF1-BB42-B63C8B39C421}" type="presParOf" srcId="{EB56E565-D0A9-4873-ABD5-8BDAC8E1C0C7}" destId="{766F681D-B584-4370-B8E9-D70C0DD5F8B2}" srcOrd="1" destOrd="0" presId="urn:microsoft.com/office/officeart/2008/layout/CaptionedPictures"/>
    <dgm:cxn modelId="{27EA73BC-FD19-499C-86D8-B0E0BD8FB9AB}" type="presParOf" srcId="{EB56E565-D0A9-4873-ABD5-8BDAC8E1C0C7}" destId="{E5288381-D05E-4B31-8E40-50D8C79385B5}" srcOrd="2" destOrd="0" presId="urn:microsoft.com/office/officeart/2008/layout/CaptionedPictures"/>
    <dgm:cxn modelId="{307838A8-2DEC-4CE1-A6EB-CB19357D5858}" type="presParOf" srcId="{E5288381-D05E-4B31-8E40-50D8C79385B5}" destId="{17DEB29A-A794-4F39-93EC-EDB63B532D25}" srcOrd="0" destOrd="0" presId="urn:microsoft.com/office/officeart/2008/layout/CaptionedPictures"/>
    <dgm:cxn modelId="{EB765C3C-13C7-4DD1-87DD-57575B4401B6}" type="presParOf" srcId="{E5288381-D05E-4B31-8E40-50D8C79385B5}" destId="{DFE24B45-95B2-467A-8372-5EC8B9BF66F7}" srcOrd="1" destOrd="0" presId="urn:microsoft.com/office/officeart/2008/layout/CaptionedPictures"/>
    <dgm:cxn modelId="{91D2C7BE-20E6-4ACD-B8FA-BF780CA328FB}" type="presParOf" srcId="{D83DCB7F-1DBF-48CD-AC2F-019D837528D5}" destId="{A47CF0E5-62BA-436B-AB8A-FA048CB78CEF}" srcOrd="1" destOrd="0" presId="urn:microsoft.com/office/officeart/2008/layout/CaptionedPictures"/>
    <dgm:cxn modelId="{1C593F4D-9150-4313-87C8-1D5828FD8177}" type="presParOf" srcId="{D83DCB7F-1DBF-48CD-AC2F-019D837528D5}" destId="{0A2F6521-BB10-4808-AD00-F4931628C7F2}" srcOrd="2" destOrd="0" presId="urn:microsoft.com/office/officeart/2008/layout/CaptionedPictures"/>
    <dgm:cxn modelId="{91D03C23-E24D-438F-9DFD-CB179539B5CD}" type="presParOf" srcId="{0A2F6521-BB10-4808-AD00-F4931628C7F2}" destId="{1FA5A5E4-E008-46A8-9851-644E1B006EFF}" srcOrd="0" destOrd="0" presId="urn:microsoft.com/office/officeart/2008/layout/CaptionedPictures"/>
    <dgm:cxn modelId="{E498DD17-9160-400E-906A-BDED5DD67298}" type="presParOf" srcId="{0A2F6521-BB10-4808-AD00-F4931628C7F2}" destId="{FBCEEA43-2007-4EE2-997A-ECEDA63486F7}" srcOrd="1" destOrd="0" presId="urn:microsoft.com/office/officeart/2008/layout/CaptionedPictures"/>
    <dgm:cxn modelId="{42D40531-3532-45A6-A913-AA95EF2909AA}" type="presParOf" srcId="{0A2F6521-BB10-4808-AD00-F4931628C7F2}" destId="{8E7034B7-6A31-47A9-9591-565136279B0D}" srcOrd="2" destOrd="0" presId="urn:microsoft.com/office/officeart/2008/layout/CaptionedPictures"/>
    <dgm:cxn modelId="{55339EB7-1570-4D43-88D7-0A8480F06527}" type="presParOf" srcId="{8E7034B7-6A31-47A9-9591-565136279B0D}" destId="{AA5B3695-A756-46AB-9A97-4D42991DA8A2}" srcOrd="0" destOrd="0" presId="urn:microsoft.com/office/officeart/2008/layout/CaptionedPictures"/>
    <dgm:cxn modelId="{21ADE97E-BA7D-4D42-9DAF-EFE5E3BE9657}" type="presParOf" srcId="{8E7034B7-6A31-47A9-9591-565136279B0D}" destId="{FB1A2705-C13F-4A34-B8FC-9480015A84A6}" srcOrd="1" destOrd="0" presId="urn:microsoft.com/office/officeart/2008/layout/CaptionedPictures"/>
    <dgm:cxn modelId="{151353DE-B68D-4D29-BF17-36FA2799F589}" type="presParOf" srcId="{D83DCB7F-1DBF-48CD-AC2F-019D837528D5}" destId="{D3A87BCE-01E6-45E2-85F3-481642B666AB}" srcOrd="3" destOrd="0" presId="urn:microsoft.com/office/officeart/2008/layout/CaptionedPictures"/>
    <dgm:cxn modelId="{95F27C1F-135E-417A-9A49-F0ABBEF6D89A}" type="presParOf" srcId="{D83DCB7F-1DBF-48CD-AC2F-019D837528D5}" destId="{41ABF77D-63B4-47B7-A3D0-5BA4958FFF04}" srcOrd="4" destOrd="0" presId="urn:microsoft.com/office/officeart/2008/layout/CaptionedPictures"/>
    <dgm:cxn modelId="{0F75BA18-7198-4AB8-A40F-71057D32044A}" type="presParOf" srcId="{41ABF77D-63B4-47B7-A3D0-5BA4958FFF04}" destId="{B6BB3AF8-57CC-4990-B906-F14E0A461F78}" srcOrd="0" destOrd="0" presId="urn:microsoft.com/office/officeart/2008/layout/CaptionedPictures"/>
    <dgm:cxn modelId="{0C49E733-ED2C-4D20-A49B-C5C606BA99D3}" type="presParOf" srcId="{41ABF77D-63B4-47B7-A3D0-5BA4958FFF04}" destId="{E2699015-E670-46BB-BB65-76F94C838C47}" srcOrd="1" destOrd="0" presId="urn:microsoft.com/office/officeart/2008/layout/CaptionedPictures"/>
    <dgm:cxn modelId="{CA5E6E4A-16BF-4271-972F-6C2EF21FF17F}" type="presParOf" srcId="{41ABF77D-63B4-47B7-A3D0-5BA4958FFF04}" destId="{B710198C-F7C7-4EEE-9139-956460DE7FF7}" srcOrd="2" destOrd="0" presId="urn:microsoft.com/office/officeart/2008/layout/CaptionedPictures"/>
    <dgm:cxn modelId="{5F27EEBD-2DAF-4BAF-AED7-B29ADF2AAD63}" type="presParOf" srcId="{B710198C-F7C7-4EEE-9139-956460DE7FF7}" destId="{A170DFB0-FC24-4C98-9048-758583135D16}" srcOrd="0" destOrd="0" presId="urn:microsoft.com/office/officeart/2008/layout/CaptionedPictures"/>
    <dgm:cxn modelId="{586DB7DA-4484-4E99-A59E-356E82B87DD2}" type="presParOf" srcId="{B710198C-F7C7-4EEE-9139-956460DE7FF7}" destId="{1914B9DA-ECC9-416A-B3F8-F70304E7044E}" srcOrd="1" destOrd="0" presId="urn:microsoft.com/office/officeart/2008/layout/CaptionedPictures"/>
    <dgm:cxn modelId="{EB17DA08-C710-4344-AE15-7A6543CE10D2}" type="presParOf" srcId="{D83DCB7F-1DBF-48CD-AC2F-019D837528D5}" destId="{9283BB54-FA29-43D7-856F-623C4F787501}" srcOrd="5" destOrd="0" presId="urn:microsoft.com/office/officeart/2008/layout/CaptionedPictures"/>
    <dgm:cxn modelId="{E5DBD3D9-F3FE-44DA-A845-8E10D05EFA33}" type="presParOf" srcId="{D83DCB7F-1DBF-48CD-AC2F-019D837528D5}" destId="{07F14257-D717-4AB8-A1EA-6CEA89A9CD86}" srcOrd="6" destOrd="0" presId="urn:microsoft.com/office/officeart/2008/layout/CaptionedPictures"/>
    <dgm:cxn modelId="{3024F06D-7707-40A0-AB64-EF1D81CE7DBA}" type="presParOf" srcId="{07F14257-D717-4AB8-A1EA-6CEA89A9CD86}" destId="{79A324A1-E0E0-4AD7-97F4-C98D71748145}" srcOrd="0" destOrd="0" presId="urn:microsoft.com/office/officeart/2008/layout/CaptionedPictures"/>
    <dgm:cxn modelId="{89FD4BB0-0A79-4DE2-B543-B11D7E41B132}" type="presParOf" srcId="{07F14257-D717-4AB8-A1EA-6CEA89A9CD86}" destId="{C1ED2D8F-149A-4E75-9E41-13733BD3FBAD}" srcOrd="1" destOrd="0" presId="urn:microsoft.com/office/officeart/2008/layout/CaptionedPictures"/>
    <dgm:cxn modelId="{6531576D-8E43-4327-8782-5922F5EAE78E}" type="presParOf" srcId="{07F14257-D717-4AB8-A1EA-6CEA89A9CD86}" destId="{98A9F9FE-E32E-4E59-A9D4-ADB8BA1144C1}" srcOrd="2" destOrd="0" presId="urn:microsoft.com/office/officeart/2008/layout/CaptionedPictures"/>
    <dgm:cxn modelId="{71D14249-FD5D-4654-9ED6-4F56F76A3DAC}" type="presParOf" srcId="{98A9F9FE-E32E-4E59-A9D4-ADB8BA1144C1}" destId="{3CBE0F2B-FC81-40D0-9A37-7C8753227E02}" srcOrd="0" destOrd="0" presId="urn:microsoft.com/office/officeart/2008/layout/CaptionedPictures"/>
    <dgm:cxn modelId="{5F09A176-BF0F-4574-B421-201964E275B6}" type="presParOf" srcId="{98A9F9FE-E32E-4E59-A9D4-ADB8BA1144C1}" destId="{28863E7F-F018-4BCD-A6D3-332148DC6BA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B3B993B-E9A8-4D26-A1D8-AB043D404EE1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C1A1A-C2F8-4FE0-BD3C-6CB138F5EDBD}">
      <dgm:prSet phldrT="[Text]"/>
      <dgm:spPr/>
      <dgm:t>
        <a:bodyPr/>
        <a:lstStyle/>
        <a:p>
          <a:r>
            <a:rPr lang="en-US" dirty="0"/>
            <a:t>Rajendra </a:t>
          </a:r>
          <a:r>
            <a:rPr lang="en-US" dirty="0" err="1"/>
            <a:t>Chola</a:t>
          </a:r>
          <a:r>
            <a:rPr lang="en-US" dirty="0"/>
            <a:t>-I  (1000 years of coronation)</a:t>
          </a:r>
        </a:p>
      </dgm:t>
    </dgm:pt>
    <dgm:pt modelId="{BD15CF8E-EED9-4255-B070-91FFA6FF573E}" type="parTrans" cxnId="{6C9C91FB-2205-4EC5-B399-2E40E76DC9D9}">
      <dgm:prSet/>
      <dgm:spPr/>
      <dgm:t>
        <a:bodyPr/>
        <a:lstStyle/>
        <a:p>
          <a:endParaRPr lang="en-US"/>
        </a:p>
      </dgm:t>
    </dgm:pt>
    <dgm:pt modelId="{56A5CD09-3614-48C3-BFA4-20E826A5D6EE}" type="sibTrans" cxnId="{6C9C91FB-2205-4EC5-B399-2E40E76DC9D9}">
      <dgm:prSet/>
      <dgm:spPr/>
      <dgm:t>
        <a:bodyPr/>
        <a:lstStyle/>
        <a:p>
          <a:endParaRPr lang="en-US"/>
        </a:p>
      </dgm:t>
    </dgm:pt>
    <dgm:pt modelId="{306F653E-76A6-43FB-8A93-DDE5EA2A4133}">
      <dgm:prSet phldrT="[Text]"/>
      <dgm:spPr/>
      <dgm:t>
        <a:bodyPr/>
        <a:lstStyle/>
        <a:p>
          <a:r>
            <a:rPr lang="en-US" dirty="0"/>
            <a:t>Ashok LucentGK/TN class11</a:t>
          </a:r>
        </a:p>
      </dgm:t>
    </dgm:pt>
    <dgm:pt modelId="{D8A930A4-EFFB-4880-90A0-C00B5509D18A}" type="parTrans" cxnId="{406E5BBF-CAEA-4F8D-9288-65BE1327A799}">
      <dgm:prSet/>
      <dgm:spPr/>
      <dgm:t>
        <a:bodyPr/>
        <a:lstStyle/>
        <a:p>
          <a:endParaRPr lang="en-US"/>
        </a:p>
      </dgm:t>
    </dgm:pt>
    <dgm:pt modelId="{BE922C44-5183-4E73-AC5C-3E45A68694F1}" type="sibTrans" cxnId="{406E5BBF-CAEA-4F8D-9288-65BE1327A799}">
      <dgm:prSet/>
      <dgm:spPr/>
      <dgm:t>
        <a:bodyPr/>
        <a:lstStyle/>
        <a:p>
          <a:endParaRPr lang="en-US"/>
        </a:p>
      </dgm:t>
    </dgm:pt>
    <dgm:pt modelId="{F01F6C48-670E-4CF1-A954-A30DAC13741E}">
      <dgm:prSet phldrT="[Text]"/>
      <dgm:spPr/>
      <dgm:t>
        <a:bodyPr/>
        <a:lstStyle/>
        <a:p>
          <a:r>
            <a:rPr lang="en-US" dirty="0"/>
            <a:t>Dr. </a:t>
          </a:r>
          <a:r>
            <a:rPr lang="en-US" dirty="0" err="1"/>
            <a:t>Ambedkar</a:t>
          </a:r>
          <a:r>
            <a:rPr lang="en-US" dirty="0"/>
            <a:t> : 125</a:t>
          </a:r>
          <a:r>
            <a:rPr lang="en-US" baseline="30000" dirty="0"/>
            <a:t>th</a:t>
          </a:r>
          <a:r>
            <a:rPr lang="en-US" dirty="0"/>
            <a:t> Anniversary </a:t>
          </a:r>
        </a:p>
        <a:p>
          <a:r>
            <a:rPr lang="en-US" dirty="0"/>
            <a:t>14</a:t>
          </a:r>
          <a:r>
            <a:rPr lang="en-US" baseline="30000" dirty="0"/>
            <a:t>th</a:t>
          </a:r>
          <a:r>
            <a:rPr lang="en-US" dirty="0"/>
            <a:t>April 1891</a:t>
          </a:r>
        </a:p>
        <a:p>
          <a:r>
            <a:rPr lang="en-US" dirty="0">
              <a:hlinkClick xmlns:r="http://schemas.openxmlformats.org/officeDocument/2006/relationships" r:id="rId1"/>
            </a:rPr>
            <a:t>More this article</a:t>
          </a:r>
          <a:endParaRPr lang="en-US" dirty="0"/>
        </a:p>
      </dgm:t>
    </dgm:pt>
    <dgm:pt modelId="{69CF7C80-E650-464F-A1AF-C555531AB8BA}" type="parTrans" cxnId="{D40F4DF5-3C9C-4BCC-8EB3-4F6B52CDCFDF}">
      <dgm:prSet/>
      <dgm:spPr/>
      <dgm:t>
        <a:bodyPr/>
        <a:lstStyle/>
        <a:p>
          <a:endParaRPr lang="en-US"/>
        </a:p>
      </dgm:t>
    </dgm:pt>
    <dgm:pt modelId="{B644F95E-A849-4C5C-80FE-5234304A40CE}" type="sibTrans" cxnId="{D40F4DF5-3C9C-4BCC-8EB3-4F6B52CDCFDF}">
      <dgm:prSet/>
      <dgm:spPr/>
      <dgm:t>
        <a:bodyPr/>
        <a:lstStyle/>
        <a:p>
          <a:endParaRPr lang="en-US"/>
        </a:p>
      </dgm:t>
    </dgm:pt>
    <dgm:pt modelId="{BDFF9A39-3632-49D2-AAA2-327F53190439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My Article </a:t>
          </a:r>
          <a:endParaRPr lang="en-US" dirty="0"/>
        </a:p>
      </dgm:t>
    </dgm:pt>
    <dgm:pt modelId="{BA0D25C3-5115-4531-86F1-12B6E1B9B7A8}" type="parTrans" cxnId="{3A7A58CE-93E4-457D-BC5C-DA5581388F14}">
      <dgm:prSet/>
      <dgm:spPr/>
      <dgm:t>
        <a:bodyPr/>
        <a:lstStyle/>
        <a:p>
          <a:endParaRPr lang="en-US"/>
        </a:p>
      </dgm:t>
    </dgm:pt>
    <dgm:pt modelId="{4677C495-7C49-4F56-A774-0F631671DDB6}" type="sibTrans" cxnId="{3A7A58CE-93E4-457D-BC5C-DA5581388F14}">
      <dgm:prSet/>
      <dgm:spPr/>
      <dgm:t>
        <a:bodyPr/>
        <a:lstStyle/>
        <a:p>
          <a:endParaRPr lang="en-US"/>
        </a:p>
      </dgm:t>
    </dgm:pt>
    <dgm:pt modelId="{1B6C0477-126F-4116-A555-16472771160A}" type="pres">
      <dgm:prSet presAssocID="{2B3B993B-E9A8-4D26-A1D8-AB043D404EE1}" presName="Name0" presStyleCnt="0">
        <dgm:presLayoutVars>
          <dgm:dir/>
          <dgm:resizeHandles val="exact"/>
        </dgm:presLayoutVars>
      </dgm:prSet>
      <dgm:spPr/>
    </dgm:pt>
    <dgm:pt modelId="{709C914A-5086-4125-86D8-79AD6BF26167}" type="pres">
      <dgm:prSet presAssocID="{238C1A1A-C2F8-4FE0-BD3C-6CB138F5EDBD}" presName="compNode" presStyleCnt="0"/>
      <dgm:spPr/>
    </dgm:pt>
    <dgm:pt modelId="{FDB1F12D-B861-4A23-9054-21C886D545F5}" type="pres">
      <dgm:prSet presAssocID="{238C1A1A-C2F8-4FE0-BD3C-6CB138F5EDBD}" presName="pictRect" presStyleLbl="node1" presStyleIdx="0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303362A-7E35-479A-ACB6-0E8AE9630544}" type="pres">
      <dgm:prSet presAssocID="{238C1A1A-C2F8-4FE0-BD3C-6CB138F5EDBD}" presName="textRect" presStyleLbl="revTx" presStyleIdx="0" presStyleCnt="3">
        <dgm:presLayoutVars>
          <dgm:bulletEnabled val="1"/>
        </dgm:presLayoutVars>
      </dgm:prSet>
      <dgm:spPr/>
    </dgm:pt>
    <dgm:pt modelId="{5609E759-D265-4AA9-BBB9-AEACF9BDD72B}" type="pres">
      <dgm:prSet presAssocID="{56A5CD09-3614-48C3-BFA4-20E826A5D6EE}" presName="sibTrans" presStyleLbl="sibTrans2D1" presStyleIdx="0" presStyleCnt="0"/>
      <dgm:spPr/>
    </dgm:pt>
    <dgm:pt modelId="{94ECBE9E-8DD1-45AB-A6B3-D277953F9E66}" type="pres">
      <dgm:prSet presAssocID="{306F653E-76A6-43FB-8A93-DDE5EA2A4133}" presName="compNode" presStyleCnt="0"/>
      <dgm:spPr/>
    </dgm:pt>
    <dgm:pt modelId="{F2399BF4-2F9C-4AD5-B77B-4E616DE7D33F}" type="pres">
      <dgm:prSet presAssocID="{306F653E-76A6-43FB-8A93-DDE5EA2A4133}" presName="pictRect" presStyleLbl="node1" presStyleIdx="1" presStyleCnt="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FCACA87F-9B77-4CE8-904C-4AF7DBEE0D7A}" type="pres">
      <dgm:prSet presAssocID="{306F653E-76A6-43FB-8A93-DDE5EA2A4133}" presName="textRect" presStyleLbl="revTx" presStyleIdx="1" presStyleCnt="3">
        <dgm:presLayoutVars>
          <dgm:bulletEnabled val="1"/>
        </dgm:presLayoutVars>
      </dgm:prSet>
      <dgm:spPr/>
    </dgm:pt>
    <dgm:pt modelId="{2FFECE40-A070-46B0-9550-39C6BCDF36B3}" type="pres">
      <dgm:prSet presAssocID="{BE922C44-5183-4E73-AC5C-3E45A68694F1}" presName="sibTrans" presStyleLbl="sibTrans2D1" presStyleIdx="0" presStyleCnt="0"/>
      <dgm:spPr/>
    </dgm:pt>
    <dgm:pt modelId="{EFB98483-4C05-4214-A474-ADC80703FD8F}" type="pres">
      <dgm:prSet presAssocID="{F01F6C48-670E-4CF1-A954-A30DAC13741E}" presName="compNode" presStyleCnt="0"/>
      <dgm:spPr/>
    </dgm:pt>
    <dgm:pt modelId="{090AF5F6-84D0-4F4C-AECB-F02F5748E28B}" type="pres">
      <dgm:prSet presAssocID="{F01F6C48-670E-4CF1-A954-A30DAC13741E}" presName="pictRect" presStyleLbl="node1" presStyleIdx="2" presStyleCnt="3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571CD85A-7BD5-4928-ADEE-D5A9F1EA4E7C}" type="pres">
      <dgm:prSet presAssocID="{F01F6C48-670E-4CF1-A954-A30DAC13741E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5EC78E7-1628-4AD0-85B6-7D9C8F0E1CAD}" type="presOf" srcId="{F01F6C48-670E-4CF1-A954-A30DAC13741E}" destId="{571CD85A-7BD5-4928-ADEE-D5A9F1EA4E7C}" srcOrd="0" destOrd="0" presId="urn:microsoft.com/office/officeart/2005/8/layout/pList1"/>
    <dgm:cxn modelId="{D40F4DF5-3C9C-4BCC-8EB3-4F6B52CDCFDF}" srcId="{2B3B993B-E9A8-4D26-A1D8-AB043D404EE1}" destId="{F01F6C48-670E-4CF1-A954-A30DAC13741E}" srcOrd="2" destOrd="0" parTransId="{69CF7C80-E650-464F-A1AF-C555531AB8BA}" sibTransId="{B644F95E-A849-4C5C-80FE-5234304A40CE}"/>
    <dgm:cxn modelId="{AF522AAB-AB0A-44DA-9EE6-347E28414FB0}" type="presOf" srcId="{BE922C44-5183-4E73-AC5C-3E45A68694F1}" destId="{2FFECE40-A070-46B0-9550-39C6BCDF36B3}" srcOrd="0" destOrd="0" presId="urn:microsoft.com/office/officeart/2005/8/layout/pList1"/>
    <dgm:cxn modelId="{3A7A58CE-93E4-457D-BC5C-DA5581388F14}" srcId="{238C1A1A-C2F8-4FE0-BD3C-6CB138F5EDBD}" destId="{BDFF9A39-3632-49D2-AAA2-327F53190439}" srcOrd="0" destOrd="0" parTransId="{BA0D25C3-5115-4531-86F1-12B6E1B9B7A8}" sibTransId="{4677C495-7C49-4F56-A774-0F631671DDB6}"/>
    <dgm:cxn modelId="{6C9C91FB-2205-4EC5-B399-2E40E76DC9D9}" srcId="{2B3B993B-E9A8-4D26-A1D8-AB043D404EE1}" destId="{238C1A1A-C2F8-4FE0-BD3C-6CB138F5EDBD}" srcOrd="0" destOrd="0" parTransId="{BD15CF8E-EED9-4255-B070-91FFA6FF573E}" sibTransId="{56A5CD09-3614-48C3-BFA4-20E826A5D6EE}"/>
    <dgm:cxn modelId="{D6D19C88-D608-45EB-A68A-09F473D20945}" type="presOf" srcId="{BDFF9A39-3632-49D2-AAA2-327F53190439}" destId="{6303362A-7E35-479A-ACB6-0E8AE9630544}" srcOrd="0" destOrd="1" presId="urn:microsoft.com/office/officeart/2005/8/layout/pList1"/>
    <dgm:cxn modelId="{406E5BBF-CAEA-4F8D-9288-65BE1327A799}" srcId="{2B3B993B-E9A8-4D26-A1D8-AB043D404EE1}" destId="{306F653E-76A6-43FB-8A93-DDE5EA2A4133}" srcOrd="1" destOrd="0" parTransId="{D8A930A4-EFFB-4880-90A0-C00B5509D18A}" sibTransId="{BE922C44-5183-4E73-AC5C-3E45A68694F1}"/>
    <dgm:cxn modelId="{3F98E854-8BDD-4EAE-8328-2FB38EC46E15}" type="presOf" srcId="{238C1A1A-C2F8-4FE0-BD3C-6CB138F5EDBD}" destId="{6303362A-7E35-479A-ACB6-0E8AE9630544}" srcOrd="0" destOrd="0" presId="urn:microsoft.com/office/officeart/2005/8/layout/pList1"/>
    <dgm:cxn modelId="{6DCCE5F4-5B6B-4B61-9134-C2F90AE3BD75}" type="presOf" srcId="{306F653E-76A6-43FB-8A93-DDE5EA2A4133}" destId="{FCACA87F-9B77-4CE8-904C-4AF7DBEE0D7A}" srcOrd="0" destOrd="0" presId="urn:microsoft.com/office/officeart/2005/8/layout/pList1"/>
    <dgm:cxn modelId="{36D9BCEC-1F9D-4AEA-9E12-193604989546}" type="presOf" srcId="{56A5CD09-3614-48C3-BFA4-20E826A5D6EE}" destId="{5609E759-D265-4AA9-BBB9-AEACF9BDD72B}" srcOrd="0" destOrd="0" presId="urn:microsoft.com/office/officeart/2005/8/layout/pList1"/>
    <dgm:cxn modelId="{870D1C05-5E0F-486E-986D-602A11D05580}" type="presOf" srcId="{2B3B993B-E9A8-4D26-A1D8-AB043D404EE1}" destId="{1B6C0477-126F-4116-A555-16472771160A}" srcOrd="0" destOrd="0" presId="urn:microsoft.com/office/officeart/2005/8/layout/pList1"/>
    <dgm:cxn modelId="{AB9F056F-79D7-45D3-9433-1B5B70E64F7A}" type="presParOf" srcId="{1B6C0477-126F-4116-A555-16472771160A}" destId="{709C914A-5086-4125-86D8-79AD6BF26167}" srcOrd="0" destOrd="0" presId="urn:microsoft.com/office/officeart/2005/8/layout/pList1"/>
    <dgm:cxn modelId="{2D1BB2D0-FEFB-4391-B221-5C5724C7B004}" type="presParOf" srcId="{709C914A-5086-4125-86D8-79AD6BF26167}" destId="{FDB1F12D-B861-4A23-9054-21C886D545F5}" srcOrd="0" destOrd="0" presId="urn:microsoft.com/office/officeart/2005/8/layout/pList1"/>
    <dgm:cxn modelId="{67B3A661-FD82-4567-BE8B-371EE5F536AA}" type="presParOf" srcId="{709C914A-5086-4125-86D8-79AD6BF26167}" destId="{6303362A-7E35-479A-ACB6-0E8AE9630544}" srcOrd="1" destOrd="0" presId="urn:microsoft.com/office/officeart/2005/8/layout/pList1"/>
    <dgm:cxn modelId="{B50237FD-0ACC-4428-90B3-5CD65A643FD2}" type="presParOf" srcId="{1B6C0477-126F-4116-A555-16472771160A}" destId="{5609E759-D265-4AA9-BBB9-AEACF9BDD72B}" srcOrd="1" destOrd="0" presId="urn:microsoft.com/office/officeart/2005/8/layout/pList1"/>
    <dgm:cxn modelId="{1FDC96BF-CC91-408D-BEA1-C628D5982B7D}" type="presParOf" srcId="{1B6C0477-126F-4116-A555-16472771160A}" destId="{94ECBE9E-8DD1-45AB-A6B3-D277953F9E66}" srcOrd="2" destOrd="0" presId="urn:microsoft.com/office/officeart/2005/8/layout/pList1"/>
    <dgm:cxn modelId="{953C2EB6-8A11-41CD-9841-E71A2FC8679D}" type="presParOf" srcId="{94ECBE9E-8DD1-45AB-A6B3-D277953F9E66}" destId="{F2399BF4-2F9C-4AD5-B77B-4E616DE7D33F}" srcOrd="0" destOrd="0" presId="urn:microsoft.com/office/officeart/2005/8/layout/pList1"/>
    <dgm:cxn modelId="{5C66F067-59C6-481B-9719-B21CE09FC12D}" type="presParOf" srcId="{94ECBE9E-8DD1-45AB-A6B3-D277953F9E66}" destId="{FCACA87F-9B77-4CE8-904C-4AF7DBEE0D7A}" srcOrd="1" destOrd="0" presId="urn:microsoft.com/office/officeart/2005/8/layout/pList1"/>
    <dgm:cxn modelId="{A32B3038-7DE7-412C-A371-6C611391D4E0}" type="presParOf" srcId="{1B6C0477-126F-4116-A555-16472771160A}" destId="{2FFECE40-A070-46B0-9550-39C6BCDF36B3}" srcOrd="3" destOrd="0" presId="urn:microsoft.com/office/officeart/2005/8/layout/pList1"/>
    <dgm:cxn modelId="{A18ECED1-95B5-46D5-9BC4-E21A17846F68}" type="presParOf" srcId="{1B6C0477-126F-4116-A555-16472771160A}" destId="{EFB98483-4C05-4214-A474-ADC80703FD8F}" srcOrd="4" destOrd="0" presId="urn:microsoft.com/office/officeart/2005/8/layout/pList1"/>
    <dgm:cxn modelId="{EDC238AC-3211-446D-BE7C-4B85A685FACE}" type="presParOf" srcId="{EFB98483-4C05-4214-A474-ADC80703FD8F}" destId="{090AF5F6-84D0-4F4C-AECB-F02F5748E28B}" srcOrd="0" destOrd="0" presId="urn:microsoft.com/office/officeart/2005/8/layout/pList1"/>
    <dgm:cxn modelId="{BDF3AC9B-D43B-4F81-B92F-31C19E4756AD}" type="presParOf" srcId="{EFB98483-4C05-4214-A474-ADC80703FD8F}" destId="{571CD85A-7BD5-4928-ADEE-D5A9F1EA4E7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2DB4B92-E7A1-40DE-8228-E0126B3D4BCE}" type="doc">
      <dgm:prSet loTypeId="urn:microsoft.com/office/officeart/2005/8/layout/vList4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FA0AEF2-0DE1-4D2C-8452-875E3CAB18D3}">
      <dgm:prSet phldrT="[Text]"/>
      <dgm:spPr/>
      <dgm:t>
        <a:bodyPr/>
        <a:lstStyle/>
        <a:p>
          <a:r>
            <a:rPr lang="en-US" dirty="0"/>
            <a:t>Project </a:t>
          </a:r>
          <a:r>
            <a:rPr lang="en-US" dirty="0" err="1"/>
            <a:t>Rukmani</a:t>
          </a:r>
          <a:endParaRPr lang="en-US" dirty="0"/>
        </a:p>
      </dgm:t>
    </dgm:pt>
    <dgm:pt modelId="{C3479C1E-A8C2-4430-BB3F-6AF7CB9B7801}" type="parTrans" cxnId="{0DBF33E6-8FCE-4FC1-AFE8-59CFD16BBCFC}">
      <dgm:prSet/>
      <dgm:spPr/>
      <dgm:t>
        <a:bodyPr/>
        <a:lstStyle/>
        <a:p>
          <a:endParaRPr lang="en-US"/>
        </a:p>
      </dgm:t>
    </dgm:pt>
    <dgm:pt modelId="{710D8CD8-5587-4F27-863F-556B9AFC7F5F}" type="sibTrans" cxnId="{0DBF33E6-8FCE-4FC1-AFE8-59CFD16BBCFC}">
      <dgm:prSet/>
      <dgm:spPr/>
      <dgm:t>
        <a:bodyPr/>
        <a:lstStyle/>
        <a:p>
          <a:endParaRPr lang="en-US"/>
        </a:p>
      </dgm:t>
    </dgm:pt>
    <dgm:pt modelId="{42E364A6-3B39-4C23-8AAF-C1281325AD62}">
      <dgm:prSet phldrT="[Text]"/>
      <dgm:spPr/>
      <dgm:t>
        <a:bodyPr/>
        <a:lstStyle/>
        <a:p>
          <a:r>
            <a:rPr lang="en-US" dirty="0"/>
            <a:t>ISRO’s GSAT-7 satellites for Navy’s SATCOM</a:t>
          </a:r>
        </a:p>
      </dgm:t>
    </dgm:pt>
    <dgm:pt modelId="{84D55306-72B4-44D6-86B0-1B650B7E951B}" type="parTrans" cxnId="{82DC994F-BFC0-4A66-8E5B-9324DD9C83F8}">
      <dgm:prSet/>
      <dgm:spPr/>
      <dgm:t>
        <a:bodyPr/>
        <a:lstStyle/>
        <a:p>
          <a:endParaRPr lang="en-US"/>
        </a:p>
      </dgm:t>
    </dgm:pt>
    <dgm:pt modelId="{DE5CFAB5-280B-4BF0-98FA-73D77431DB92}" type="sibTrans" cxnId="{82DC994F-BFC0-4A66-8E5B-9324DD9C83F8}">
      <dgm:prSet/>
      <dgm:spPr/>
      <dgm:t>
        <a:bodyPr/>
        <a:lstStyle/>
        <a:p>
          <a:endParaRPr lang="en-US"/>
        </a:p>
      </dgm:t>
    </dgm:pt>
    <dgm:pt modelId="{BEFABAE4-D069-4274-B0F4-0028980F4768}">
      <dgm:prSet phldrT="[Text]"/>
      <dgm:spPr/>
      <dgm:t>
        <a:bodyPr/>
        <a:lstStyle/>
        <a:p>
          <a:r>
            <a:rPr lang="en-US" dirty="0"/>
            <a:t>Started in 2013</a:t>
          </a:r>
        </a:p>
      </dgm:t>
    </dgm:pt>
    <dgm:pt modelId="{94737946-2C11-4271-B162-EC6F7F654AB3}" type="parTrans" cxnId="{3F4FE7F4-89F6-4988-9A5C-C99DC22DA1AE}">
      <dgm:prSet/>
      <dgm:spPr/>
      <dgm:t>
        <a:bodyPr/>
        <a:lstStyle/>
        <a:p>
          <a:endParaRPr lang="en-US"/>
        </a:p>
      </dgm:t>
    </dgm:pt>
    <dgm:pt modelId="{1E3164E2-2B9E-4B73-9962-6E24155BE4AA}" type="sibTrans" cxnId="{3F4FE7F4-89F6-4988-9A5C-C99DC22DA1AE}">
      <dgm:prSet/>
      <dgm:spPr/>
      <dgm:t>
        <a:bodyPr/>
        <a:lstStyle/>
        <a:p>
          <a:endParaRPr lang="en-US"/>
        </a:p>
      </dgm:t>
    </dgm:pt>
    <dgm:pt modelId="{02F537F2-535C-49D3-9A3A-532EDBE776CF}">
      <dgm:prSet phldrT="[Text]"/>
      <dgm:spPr/>
      <dgm:t>
        <a:bodyPr/>
        <a:lstStyle/>
        <a:p>
          <a:r>
            <a:rPr lang="en-US" dirty="0"/>
            <a:t>50 years of 1965 war + BSF</a:t>
          </a:r>
        </a:p>
      </dgm:t>
    </dgm:pt>
    <dgm:pt modelId="{58C9221D-12E7-4371-A3AA-4BB8378C18E9}" type="parTrans" cxnId="{BA65FEDC-691F-4117-BE9D-DBDEB5F99FF0}">
      <dgm:prSet/>
      <dgm:spPr/>
      <dgm:t>
        <a:bodyPr/>
        <a:lstStyle/>
        <a:p>
          <a:endParaRPr lang="en-US"/>
        </a:p>
      </dgm:t>
    </dgm:pt>
    <dgm:pt modelId="{3414FF19-AFA0-4B7F-9F89-C1DAAE711C67}" type="sibTrans" cxnId="{BA65FEDC-691F-4117-BE9D-DBDEB5F99FF0}">
      <dgm:prSet/>
      <dgm:spPr/>
      <dgm:t>
        <a:bodyPr/>
        <a:lstStyle/>
        <a:p>
          <a:endParaRPr lang="en-US"/>
        </a:p>
      </dgm:t>
    </dgm:pt>
    <dgm:pt modelId="{CDE06D0A-0A38-4D24-8CE0-6B9C39370D31}">
      <dgm:prSet phldrT="[Text]"/>
      <dgm:spPr/>
      <dgm:t>
        <a:bodyPr/>
        <a:lstStyle/>
        <a:p>
          <a:r>
            <a:rPr lang="en-US" dirty="0"/>
            <a:t>Pak’s Op. Gibraltar to infiltrate J&amp;K: LBS vs. </a:t>
          </a:r>
          <a:r>
            <a:rPr lang="en-US" dirty="0" err="1"/>
            <a:t>Ayub</a:t>
          </a:r>
          <a:r>
            <a:rPr lang="en-US" dirty="0"/>
            <a:t> Khan</a:t>
          </a:r>
        </a:p>
      </dgm:t>
    </dgm:pt>
    <dgm:pt modelId="{95C042DA-C3B8-4FA0-9569-B3B5407FFF21}" type="parTrans" cxnId="{EC7BC530-1D68-4877-9C3A-C82C9C6A1DE8}">
      <dgm:prSet/>
      <dgm:spPr/>
      <dgm:t>
        <a:bodyPr/>
        <a:lstStyle/>
        <a:p>
          <a:endParaRPr lang="en-US"/>
        </a:p>
      </dgm:t>
    </dgm:pt>
    <dgm:pt modelId="{8A6F68F6-525B-4112-830F-D2397204DF3F}" type="sibTrans" cxnId="{EC7BC530-1D68-4877-9C3A-C82C9C6A1DE8}">
      <dgm:prSet/>
      <dgm:spPr/>
      <dgm:t>
        <a:bodyPr/>
        <a:lstStyle/>
        <a:p>
          <a:endParaRPr lang="en-US"/>
        </a:p>
      </dgm:t>
    </dgm:pt>
    <dgm:pt modelId="{22D201DC-4A11-4AA6-B148-95345A4F1BFC}">
      <dgm:prSet phldrT="[Text]"/>
      <dgm:spPr/>
      <dgm:t>
        <a:bodyPr/>
        <a:lstStyle/>
        <a:p>
          <a:r>
            <a:rPr lang="en-US" dirty="0"/>
            <a:t>1/12/1965 BSF – later Act in 68.</a:t>
          </a:r>
        </a:p>
      </dgm:t>
    </dgm:pt>
    <dgm:pt modelId="{A01154EC-A8C5-4568-A972-D28738925B4F}" type="parTrans" cxnId="{BE9007FB-EEBF-4629-B0E6-3352E71F4D4A}">
      <dgm:prSet/>
      <dgm:spPr/>
      <dgm:t>
        <a:bodyPr/>
        <a:lstStyle/>
        <a:p>
          <a:endParaRPr lang="en-US"/>
        </a:p>
      </dgm:t>
    </dgm:pt>
    <dgm:pt modelId="{1F841F05-3164-4907-9522-38A410DFFEC2}" type="sibTrans" cxnId="{BE9007FB-EEBF-4629-B0E6-3352E71F4D4A}">
      <dgm:prSet/>
      <dgm:spPr/>
      <dgm:t>
        <a:bodyPr/>
        <a:lstStyle/>
        <a:p>
          <a:endParaRPr lang="en-US"/>
        </a:p>
      </dgm:t>
    </dgm:pt>
    <dgm:pt modelId="{F3B6DE9E-208B-49A0-B291-9E67D5D3BDDD}">
      <dgm:prSet phldrT="[Text]"/>
      <dgm:spPr/>
      <dgm:t>
        <a:bodyPr/>
        <a:lstStyle/>
        <a:p>
          <a:r>
            <a:rPr lang="en-US" dirty="0"/>
            <a:t>200 years of </a:t>
          </a:r>
          <a:r>
            <a:rPr lang="en-US" dirty="0" err="1"/>
            <a:t>Gorkha</a:t>
          </a:r>
          <a:r>
            <a:rPr lang="en-US" dirty="0"/>
            <a:t> Rifles</a:t>
          </a:r>
        </a:p>
      </dgm:t>
    </dgm:pt>
    <dgm:pt modelId="{1434FAB6-4126-44E7-AA56-D8CF6B0527C5}" type="parTrans" cxnId="{A4CCD757-65F3-4C30-8EC2-4ABA96D74F25}">
      <dgm:prSet/>
      <dgm:spPr/>
      <dgm:t>
        <a:bodyPr/>
        <a:lstStyle/>
        <a:p>
          <a:endParaRPr lang="en-US"/>
        </a:p>
      </dgm:t>
    </dgm:pt>
    <dgm:pt modelId="{2216EE53-962C-49B7-B040-4CDF8D7DFB44}" type="sibTrans" cxnId="{A4CCD757-65F3-4C30-8EC2-4ABA96D74F25}">
      <dgm:prSet/>
      <dgm:spPr/>
      <dgm:t>
        <a:bodyPr/>
        <a:lstStyle/>
        <a:p>
          <a:endParaRPr lang="en-US"/>
        </a:p>
      </dgm:t>
    </dgm:pt>
    <dgm:pt modelId="{470F5ED1-4623-4C55-86F6-60D1886D7788}">
      <dgm:prSet phldrT="[Text]"/>
      <dgm:spPr/>
      <dgm:t>
        <a:bodyPr/>
        <a:lstStyle/>
        <a:p>
          <a:r>
            <a:rPr lang="en-US" dirty="0"/>
            <a:t>1815: fought against East India company. </a:t>
          </a:r>
        </a:p>
      </dgm:t>
    </dgm:pt>
    <dgm:pt modelId="{ED880F69-25F5-4813-B982-9A7D9DD64E37}" type="parTrans" cxnId="{CEDE1376-D58A-4848-AD60-3C1F25199A53}">
      <dgm:prSet/>
      <dgm:spPr/>
      <dgm:t>
        <a:bodyPr/>
        <a:lstStyle/>
        <a:p>
          <a:endParaRPr lang="en-US"/>
        </a:p>
      </dgm:t>
    </dgm:pt>
    <dgm:pt modelId="{F1879BB5-B699-400C-9549-C346AEA48655}" type="sibTrans" cxnId="{CEDE1376-D58A-4848-AD60-3C1F25199A53}">
      <dgm:prSet/>
      <dgm:spPr/>
      <dgm:t>
        <a:bodyPr/>
        <a:lstStyle/>
        <a:p>
          <a:endParaRPr lang="en-US"/>
        </a:p>
      </dgm:t>
    </dgm:pt>
    <dgm:pt modelId="{EE70CA5D-1132-4B19-92B6-BC45B507F432}" type="pres">
      <dgm:prSet presAssocID="{62DB4B92-E7A1-40DE-8228-E0126B3D4BCE}" presName="linear" presStyleCnt="0">
        <dgm:presLayoutVars>
          <dgm:dir/>
          <dgm:resizeHandles val="exact"/>
        </dgm:presLayoutVars>
      </dgm:prSet>
      <dgm:spPr/>
    </dgm:pt>
    <dgm:pt modelId="{1F3D3715-AB63-4947-93B2-6E5DCD1E605B}" type="pres">
      <dgm:prSet presAssocID="{F3B6DE9E-208B-49A0-B291-9E67D5D3BDDD}" presName="comp" presStyleCnt="0"/>
      <dgm:spPr/>
    </dgm:pt>
    <dgm:pt modelId="{A87F96A4-C40F-468C-9BD3-3A441E8DC1E2}" type="pres">
      <dgm:prSet presAssocID="{F3B6DE9E-208B-49A0-B291-9E67D5D3BDDD}" presName="box" presStyleLbl="node1" presStyleIdx="0" presStyleCnt="3"/>
      <dgm:spPr/>
    </dgm:pt>
    <dgm:pt modelId="{8D361D23-C417-406F-8D41-3E297EA3555B}" type="pres">
      <dgm:prSet presAssocID="{F3B6DE9E-208B-49A0-B291-9E67D5D3BDDD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58BD182-D2C7-4960-9219-B4555FC19611}" type="pres">
      <dgm:prSet presAssocID="{F3B6DE9E-208B-49A0-B291-9E67D5D3BDDD}" presName="text" presStyleLbl="node1" presStyleIdx="0" presStyleCnt="3">
        <dgm:presLayoutVars>
          <dgm:bulletEnabled val="1"/>
        </dgm:presLayoutVars>
      </dgm:prSet>
      <dgm:spPr/>
    </dgm:pt>
    <dgm:pt modelId="{BB5B2770-64DE-4DF8-8140-070D08959E31}" type="pres">
      <dgm:prSet presAssocID="{2216EE53-962C-49B7-B040-4CDF8D7DFB44}" presName="spacer" presStyleCnt="0"/>
      <dgm:spPr/>
    </dgm:pt>
    <dgm:pt modelId="{0209025D-8688-4AC2-B325-096EFCBA5D09}" type="pres">
      <dgm:prSet presAssocID="{02F537F2-535C-49D3-9A3A-532EDBE776CF}" presName="comp" presStyleCnt="0"/>
      <dgm:spPr/>
    </dgm:pt>
    <dgm:pt modelId="{10BBFBE2-9D10-4C93-82BB-FCE894375CD2}" type="pres">
      <dgm:prSet presAssocID="{02F537F2-535C-49D3-9A3A-532EDBE776CF}" presName="box" presStyleLbl="node1" presStyleIdx="1" presStyleCnt="3"/>
      <dgm:spPr/>
    </dgm:pt>
    <dgm:pt modelId="{F3EEB51F-89D9-442A-96C0-FD5BAB196E9C}" type="pres">
      <dgm:prSet presAssocID="{02F537F2-535C-49D3-9A3A-532EDBE776CF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026A107-2F2B-492A-8ED2-DEE7EFEEFE1D}" type="pres">
      <dgm:prSet presAssocID="{02F537F2-535C-49D3-9A3A-532EDBE776CF}" presName="text" presStyleLbl="node1" presStyleIdx="1" presStyleCnt="3">
        <dgm:presLayoutVars>
          <dgm:bulletEnabled val="1"/>
        </dgm:presLayoutVars>
      </dgm:prSet>
      <dgm:spPr/>
    </dgm:pt>
    <dgm:pt modelId="{6A0BF18D-9C57-49A3-8B2F-AAC632925EFE}" type="pres">
      <dgm:prSet presAssocID="{3414FF19-AFA0-4B7F-9F89-C1DAAE711C67}" presName="spacer" presStyleCnt="0"/>
      <dgm:spPr/>
    </dgm:pt>
    <dgm:pt modelId="{F78BEBF4-8B4A-46CD-99AF-F3D78A995032}" type="pres">
      <dgm:prSet presAssocID="{7FA0AEF2-0DE1-4D2C-8452-875E3CAB18D3}" presName="comp" presStyleCnt="0"/>
      <dgm:spPr/>
    </dgm:pt>
    <dgm:pt modelId="{C025C00C-7769-43F9-99A6-474637F6E139}" type="pres">
      <dgm:prSet presAssocID="{7FA0AEF2-0DE1-4D2C-8452-875E3CAB18D3}" presName="box" presStyleLbl="node1" presStyleIdx="2" presStyleCnt="3"/>
      <dgm:spPr/>
    </dgm:pt>
    <dgm:pt modelId="{DC7B04D1-5391-4F11-8BE7-F41F5BB5804B}" type="pres">
      <dgm:prSet presAssocID="{7FA0AEF2-0DE1-4D2C-8452-875E3CAB18D3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016B58E-63C3-4A16-BA49-82841F248629}" type="pres">
      <dgm:prSet presAssocID="{7FA0AEF2-0DE1-4D2C-8452-875E3CAB18D3}" presName="text" presStyleLbl="node1" presStyleIdx="2" presStyleCnt="3">
        <dgm:presLayoutVars>
          <dgm:bulletEnabled val="1"/>
        </dgm:presLayoutVars>
      </dgm:prSet>
      <dgm:spPr/>
    </dgm:pt>
  </dgm:ptLst>
  <dgm:cxnLst>
    <dgm:cxn modelId="{82DC994F-BFC0-4A66-8E5B-9324DD9C83F8}" srcId="{7FA0AEF2-0DE1-4D2C-8452-875E3CAB18D3}" destId="{42E364A6-3B39-4C23-8AAF-C1281325AD62}" srcOrd="0" destOrd="0" parTransId="{84D55306-72B4-44D6-86B0-1B650B7E951B}" sibTransId="{DE5CFAB5-280B-4BF0-98FA-73D77431DB92}"/>
    <dgm:cxn modelId="{B61EE622-339A-44F9-8684-9A8C5182D5E0}" type="presOf" srcId="{F3B6DE9E-208B-49A0-B291-9E67D5D3BDDD}" destId="{A87F96A4-C40F-468C-9BD3-3A441E8DC1E2}" srcOrd="0" destOrd="0" presId="urn:microsoft.com/office/officeart/2005/8/layout/vList4"/>
    <dgm:cxn modelId="{89FB7647-2F47-47A0-BF8A-9068AED6FBAC}" type="presOf" srcId="{22D201DC-4A11-4AA6-B148-95345A4F1BFC}" destId="{10BBFBE2-9D10-4C93-82BB-FCE894375CD2}" srcOrd="0" destOrd="2" presId="urn:microsoft.com/office/officeart/2005/8/layout/vList4"/>
    <dgm:cxn modelId="{31DC3055-85BD-495B-AFB2-127FE977A6CD}" type="presOf" srcId="{42E364A6-3B39-4C23-8AAF-C1281325AD62}" destId="{C025C00C-7769-43F9-99A6-474637F6E139}" srcOrd="0" destOrd="1" presId="urn:microsoft.com/office/officeart/2005/8/layout/vList4"/>
    <dgm:cxn modelId="{BA65FEDC-691F-4117-BE9D-DBDEB5F99FF0}" srcId="{62DB4B92-E7A1-40DE-8228-E0126B3D4BCE}" destId="{02F537F2-535C-49D3-9A3A-532EDBE776CF}" srcOrd="1" destOrd="0" parTransId="{58C9221D-12E7-4371-A3AA-4BB8378C18E9}" sibTransId="{3414FF19-AFA0-4B7F-9F89-C1DAAE711C67}"/>
    <dgm:cxn modelId="{62A09A47-63E9-469E-ADA9-B03211BB971A}" type="presOf" srcId="{BEFABAE4-D069-4274-B0F4-0028980F4768}" destId="{4016B58E-63C3-4A16-BA49-82841F248629}" srcOrd="1" destOrd="2" presId="urn:microsoft.com/office/officeart/2005/8/layout/vList4"/>
    <dgm:cxn modelId="{427CBEF7-9FFE-4CF3-98D7-A89EAABA9722}" type="presOf" srcId="{470F5ED1-4623-4C55-86F6-60D1886D7788}" destId="{A87F96A4-C40F-468C-9BD3-3A441E8DC1E2}" srcOrd="0" destOrd="1" presId="urn:microsoft.com/office/officeart/2005/8/layout/vList4"/>
    <dgm:cxn modelId="{CEDE1376-D58A-4848-AD60-3C1F25199A53}" srcId="{F3B6DE9E-208B-49A0-B291-9E67D5D3BDDD}" destId="{470F5ED1-4623-4C55-86F6-60D1886D7788}" srcOrd="0" destOrd="0" parTransId="{ED880F69-25F5-4813-B982-9A7D9DD64E37}" sibTransId="{F1879BB5-B699-400C-9549-C346AEA48655}"/>
    <dgm:cxn modelId="{BE81C9D4-B54C-47F8-9AF6-7C9EA12F7B70}" type="presOf" srcId="{02F537F2-535C-49D3-9A3A-532EDBE776CF}" destId="{10BBFBE2-9D10-4C93-82BB-FCE894375CD2}" srcOrd="0" destOrd="0" presId="urn:microsoft.com/office/officeart/2005/8/layout/vList4"/>
    <dgm:cxn modelId="{B9821671-7147-4A71-816E-7FA171B05545}" type="presOf" srcId="{42E364A6-3B39-4C23-8AAF-C1281325AD62}" destId="{4016B58E-63C3-4A16-BA49-82841F248629}" srcOrd="1" destOrd="1" presId="urn:microsoft.com/office/officeart/2005/8/layout/vList4"/>
    <dgm:cxn modelId="{0DBF33E6-8FCE-4FC1-AFE8-59CFD16BBCFC}" srcId="{62DB4B92-E7A1-40DE-8228-E0126B3D4BCE}" destId="{7FA0AEF2-0DE1-4D2C-8452-875E3CAB18D3}" srcOrd="2" destOrd="0" parTransId="{C3479C1E-A8C2-4430-BB3F-6AF7CB9B7801}" sibTransId="{710D8CD8-5587-4F27-863F-556B9AFC7F5F}"/>
    <dgm:cxn modelId="{EC7BC530-1D68-4877-9C3A-C82C9C6A1DE8}" srcId="{02F537F2-535C-49D3-9A3A-532EDBE776CF}" destId="{CDE06D0A-0A38-4D24-8CE0-6B9C39370D31}" srcOrd="0" destOrd="0" parTransId="{95C042DA-C3B8-4FA0-9569-B3B5407FFF21}" sibTransId="{8A6F68F6-525B-4112-830F-D2397204DF3F}"/>
    <dgm:cxn modelId="{A4CCD757-65F3-4C30-8EC2-4ABA96D74F25}" srcId="{62DB4B92-E7A1-40DE-8228-E0126B3D4BCE}" destId="{F3B6DE9E-208B-49A0-B291-9E67D5D3BDDD}" srcOrd="0" destOrd="0" parTransId="{1434FAB6-4126-44E7-AA56-D8CF6B0527C5}" sibTransId="{2216EE53-962C-49B7-B040-4CDF8D7DFB44}"/>
    <dgm:cxn modelId="{B72ED534-6595-4225-A596-73408BA0B58C}" type="presOf" srcId="{F3B6DE9E-208B-49A0-B291-9E67D5D3BDDD}" destId="{C58BD182-D2C7-4960-9219-B4555FC19611}" srcOrd="1" destOrd="0" presId="urn:microsoft.com/office/officeart/2005/8/layout/vList4"/>
    <dgm:cxn modelId="{3F4FE7F4-89F6-4988-9A5C-C99DC22DA1AE}" srcId="{7FA0AEF2-0DE1-4D2C-8452-875E3CAB18D3}" destId="{BEFABAE4-D069-4274-B0F4-0028980F4768}" srcOrd="1" destOrd="0" parTransId="{94737946-2C11-4271-B162-EC6F7F654AB3}" sibTransId="{1E3164E2-2B9E-4B73-9962-6E24155BE4AA}"/>
    <dgm:cxn modelId="{BE9007FB-EEBF-4629-B0E6-3352E71F4D4A}" srcId="{02F537F2-535C-49D3-9A3A-532EDBE776CF}" destId="{22D201DC-4A11-4AA6-B148-95345A4F1BFC}" srcOrd="1" destOrd="0" parTransId="{A01154EC-A8C5-4568-A972-D28738925B4F}" sibTransId="{1F841F05-3164-4907-9522-38A410DFFEC2}"/>
    <dgm:cxn modelId="{449190BF-80DB-4171-B61C-C6E9BB01F048}" type="presOf" srcId="{7FA0AEF2-0DE1-4D2C-8452-875E3CAB18D3}" destId="{C025C00C-7769-43F9-99A6-474637F6E139}" srcOrd="0" destOrd="0" presId="urn:microsoft.com/office/officeart/2005/8/layout/vList4"/>
    <dgm:cxn modelId="{31CA636F-145C-4DD5-8733-3706D1B5AAA5}" type="presOf" srcId="{02F537F2-535C-49D3-9A3A-532EDBE776CF}" destId="{4026A107-2F2B-492A-8ED2-DEE7EFEEFE1D}" srcOrd="1" destOrd="0" presId="urn:microsoft.com/office/officeart/2005/8/layout/vList4"/>
    <dgm:cxn modelId="{BEAFD673-79F7-4CBE-8F90-662A3A84A186}" type="presOf" srcId="{62DB4B92-E7A1-40DE-8228-E0126B3D4BCE}" destId="{EE70CA5D-1132-4B19-92B6-BC45B507F432}" srcOrd="0" destOrd="0" presId="urn:microsoft.com/office/officeart/2005/8/layout/vList4"/>
    <dgm:cxn modelId="{1141E76D-7FCF-432B-85F0-7FEB426269C3}" type="presOf" srcId="{BEFABAE4-D069-4274-B0F4-0028980F4768}" destId="{C025C00C-7769-43F9-99A6-474637F6E139}" srcOrd="0" destOrd="2" presId="urn:microsoft.com/office/officeart/2005/8/layout/vList4"/>
    <dgm:cxn modelId="{DBDEE3E9-78E8-4025-BB7A-F7F89C2AA1B5}" type="presOf" srcId="{CDE06D0A-0A38-4D24-8CE0-6B9C39370D31}" destId="{4026A107-2F2B-492A-8ED2-DEE7EFEEFE1D}" srcOrd="1" destOrd="1" presId="urn:microsoft.com/office/officeart/2005/8/layout/vList4"/>
    <dgm:cxn modelId="{06A538B3-129A-403D-8E94-5382DEF5AD74}" type="presOf" srcId="{22D201DC-4A11-4AA6-B148-95345A4F1BFC}" destId="{4026A107-2F2B-492A-8ED2-DEE7EFEEFE1D}" srcOrd="1" destOrd="2" presId="urn:microsoft.com/office/officeart/2005/8/layout/vList4"/>
    <dgm:cxn modelId="{E5C1AA93-5A9A-4B5B-8BDF-3B828D665FB9}" type="presOf" srcId="{470F5ED1-4623-4C55-86F6-60D1886D7788}" destId="{C58BD182-D2C7-4960-9219-B4555FC19611}" srcOrd="1" destOrd="1" presId="urn:microsoft.com/office/officeart/2005/8/layout/vList4"/>
    <dgm:cxn modelId="{6FAE9084-66B1-4B24-9743-532B71800F02}" type="presOf" srcId="{CDE06D0A-0A38-4D24-8CE0-6B9C39370D31}" destId="{10BBFBE2-9D10-4C93-82BB-FCE894375CD2}" srcOrd="0" destOrd="1" presId="urn:microsoft.com/office/officeart/2005/8/layout/vList4"/>
    <dgm:cxn modelId="{B37F83C3-8686-40AB-A994-EB6418B72AE6}" type="presOf" srcId="{7FA0AEF2-0DE1-4D2C-8452-875E3CAB18D3}" destId="{4016B58E-63C3-4A16-BA49-82841F248629}" srcOrd="1" destOrd="0" presId="urn:microsoft.com/office/officeart/2005/8/layout/vList4"/>
    <dgm:cxn modelId="{B5843FBF-E19D-4DC5-A3E9-2394E79DE047}" type="presParOf" srcId="{EE70CA5D-1132-4B19-92B6-BC45B507F432}" destId="{1F3D3715-AB63-4947-93B2-6E5DCD1E605B}" srcOrd="0" destOrd="0" presId="urn:microsoft.com/office/officeart/2005/8/layout/vList4"/>
    <dgm:cxn modelId="{91A77C14-6B14-4856-AECB-FBF1AF13FD0D}" type="presParOf" srcId="{1F3D3715-AB63-4947-93B2-6E5DCD1E605B}" destId="{A87F96A4-C40F-468C-9BD3-3A441E8DC1E2}" srcOrd="0" destOrd="0" presId="urn:microsoft.com/office/officeart/2005/8/layout/vList4"/>
    <dgm:cxn modelId="{53CD1145-E18A-4C50-81A1-1D7EF2D61485}" type="presParOf" srcId="{1F3D3715-AB63-4947-93B2-6E5DCD1E605B}" destId="{8D361D23-C417-406F-8D41-3E297EA3555B}" srcOrd="1" destOrd="0" presId="urn:microsoft.com/office/officeart/2005/8/layout/vList4"/>
    <dgm:cxn modelId="{5C6BE2F0-D479-4DA4-9AD4-0F6536E616C4}" type="presParOf" srcId="{1F3D3715-AB63-4947-93B2-6E5DCD1E605B}" destId="{C58BD182-D2C7-4960-9219-B4555FC19611}" srcOrd="2" destOrd="0" presId="urn:microsoft.com/office/officeart/2005/8/layout/vList4"/>
    <dgm:cxn modelId="{9DC3228F-B119-441E-A5FA-8AB244AB8AA6}" type="presParOf" srcId="{EE70CA5D-1132-4B19-92B6-BC45B507F432}" destId="{BB5B2770-64DE-4DF8-8140-070D08959E31}" srcOrd="1" destOrd="0" presId="urn:microsoft.com/office/officeart/2005/8/layout/vList4"/>
    <dgm:cxn modelId="{765A0B56-B164-4889-9357-4F48E5FF6B66}" type="presParOf" srcId="{EE70CA5D-1132-4B19-92B6-BC45B507F432}" destId="{0209025D-8688-4AC2-B325-096EFCBA5D09}" srcOrd="2" destOrd="0" presId="urn:microsoft.com/office/officeart/2005/8/layout/vList4"/>
    <dgm:cxn modelId="{2D6C4B40-EB08-44E2-AFF6-EB7BD32B4B2C}" type="presParOf" srcId="{0209025D-8688-4AC2-B325-096EFCBA5D09}" destId="{10BBFBE2-9D10-4C93-82BB-FCE894375CD2}" srcOrd="0" destOrd="0" presId="urn:microsoft.com/office/officeart/2005/8/layout/vList4"/>
    <dgm:cxn modelId="{1162CAB3-FC9E-4090-9A39-5F69966D820C}" type="presParOf" srcId="{0209025D-8688-4AC2-B325-096EFCBA5D09}" destId="{F3EEB51F-89D9-442A-96C0-FD5BAB196E9C}" srcOrd="1" destOrd="0" presId="urn:microsoft.com/office/officeart/2005/8/layout/vList4"/>
    <dgm:cxn modelId="{4846ED88-B527-45C1-B270-547FC495ED0E}" type="presParOf" srcId="{0209025D-8688-4AC2-B325-096EFCBA5D09}" destId="{4026A107-2F2B-492A-8ED2-DEE7EFEEFE1D}" srcOrd="2" destOrd="0" presId="urn:microsoft.com/office/officeart/2005/8/layout/vList4"/>
    <dgm:cxn modelId="{D527E9CD-5AE0-4AF0-BBCB-7FA19D694226}" type="presParOf" srcId="{EE70CA5D-1132-4B19-92B6-BC45B507F432}" destId="{6A0BF18D-9C57-49A3-8B2F-AAC632925EFE}" srcOrd="3" destOrd="0" presId="urn:microsoft.com/office/officeart/2005/8/layout/vList4"/>
    <dgm:cxn modelId="{F81D507F-A2C0-4EC9-B074-9731C4A61385}" type="presParOf" srcId="{EE70CA5D-1132-4B19-92B6-BC45B507F432}" destId="{F78BEBF4-8B4A-46CD-99AF-F3D78A995032}" srcOrd="4" destOrd="0" presId="urn:microsoft.com/office/officeart/2005/8/layout/vList4"/>
    <dgm:cxn modelId="{8A47B101-8573-45EF-B9E7-092ABA467C85}" type="presParOf" srcId="{F78BEBF4-8B4A-46CD-99AF-F3D78A995032}" destId="{C025C00C-7769-43F9-99A6-474637F6E139}" srcOrd="0" destOrd="0" presId="urn:microsoft.com/office/officeart/2005/8/layout/vList4"/>
    <dgm:cxn modelId="{D9BDC0CB-C356-41A1-9248-A812C600B548}" type="presParOf" srcId="{F78BEBF4-8B4A-46CD-99AF-F3D78A995032}" destId="{DC7B04D1-5391-4F11-8BE7-F41F5BB5804B}" srcOrd="1" destOrd="0" presId="urn:microsoft.com/office/officeart/2005/8/layout/vList4"/>
    <dgm:cxn modelId="{26414711-4033-4904-ABCA-B2916ABAF411}" type="presParOf" srcId="{F78BEBF4-8B4A-46CD-99AF-F3D78A995032}" destId="{4016B58E-63C3-4A16-BA49-82841F24862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2DB4B92-E7A1-40DE-8228-E0126B3D4BCE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B6DE9E-208B-49A0-B291-9E67D5D3BDDD}">
      <dgm:prSet phldrT="[Text]"/>
      <dgm:spPr/>
      <dgm:t>
        <a:bodyPr/>
        <a:lstStyle/>
        <a:p>
          <a:r>
            <a:rPr lang="en-US" dirty="0"/>
            <a:t>Fire services</a:t>
          </a:r>
        </a:p>
      </dgm:t>
    </dgm:pt>
    <dgm:pt modelId="{1434FAB6-4126-44E7-AA56-D8CF6B0527C5}" type="parTrans" cxnId="{A4CCD757-65F3-4C30-8EC2-4ABA96D74F25}">
      <dgm:prSet/>
      <dgm:spPr/>
      <dgm:t>
        <a:bodyPr/>
        <a:lstStyle/>
        <a:p>
          <a:endParaRPr lang="en-US"/>
        </a:p>
      </dgm:t>
    </dgm:pt>
    <dgm:pt modelId="{2216EE53-962C-49B7-B040-4CDF8D7DFB44}" type="sibTrans" cxnId="{A4CCD757-65F3-4C30-8EC2-4ABA96D74F25}">
      <dgm:prSet/>
      <dgm:spPr/>
      <dgm:t>
        <a:bodyPr/>
        <a:lstStyle/>
        <a:p>
          <a:endParaRPr lang="en-US"/>
        </a:p>
      </dgm:t>
    </dgm:pt>
    <dgm:pt modelId="{B431AF31-FF99-45B9-A4A7-82D369FD5C6C}">
      <dgm:prSet phldrT="[Text]"/>
      <dgm:spPr/>
      <dgm:t>
        <a:bodyPr/>
        <a:lstStyle/>
        <a:p>
          <a:r>
            <a:rPr lang="en-US" dirty="0"/>
            <a:t>1855: Bombay Fire Brigade (Dalhousie's era)</a:t>
          </a:r>
        </a:p>
      </dgm:t>
    </dgm:pt>
    <dgm:pt modelId="{E0295BA7-16E0-4098-8C1B-69F55F346A14}" type="parTrans" cxnId="{34F4477A-6B6B-4618-833F-346B73ECA28F}">
      <dgm:prSet/>
      <dgm:spPr/>
      <dgm:t>
        <a:bodyPr/>
        <a:lstStyle/>
        <a:p>
          <a:endParaRPr lang="en-US"/>
        </a:p>
      </dgm:t>
    </dgm:pt>
    <dgm:pt modelId="{433CC687-F09A-408E-81AC-98106C191A31}" type="sibTrans" cxnId="{34F4477A-6B6B-4618-833F-346B73ECA28F}">
      <dgm:prSet/>
      <dgm:spPr/>
      <dgm:t>
        <a:bodyPr/>
        <a:lstStyle/>
        <a:p>
          <a:endParaRPr lang="en-US"/>
        </a:p>
      </dgm:t>
    </dgm:pt>
    <dgm:pt modelId="{8D3A8427-6EBC-4BA6-BF04-4F51086985F5}">
      <dgm:prSet/>
      <dgm:spPr/>
      <dgm:t>
        <a:bodyPr/>
        <a:lstStyle/>
        <a:p>
          <a:r>
            <a:rPr lang="en-US" dirty="0"/>
            <a:t>14th April: fire service day.</a:t>
          </a:r>
        </a:p>
      </dgm:t>
    </dgm:pt>
    <dgm:pt modelId="{0BFB0260-A675-4C17-92A7-AB6652EDB0D1}" type="parTrans" cxnId="{39833984-FECF-48ED-9930-DD3EE68D1FBB}">
      <dgm:prSet/>
      <dgm:spPr/>
      <dgm:t>
        <a:bodyPr/>
        <a:lstStyle/>
        <a:p>
          <a:endParaRPr lang="en-US"/>
        </a:p>
      </dgm:t>
    </dgm:pt>
    <dgm:pt modelId="{E1C7C189-C006-4122-9017-D4D06B5C241E}" type="sibTrans" cxnId="{39833984-FECF-48ED-9930-DD3EE68D1FBB}">
      <dgm:prSet/>
      <dgm:spPr/>
      <dgm:t>
        <a:bodyPr/>
        <a:lstStyle/>
        <a:p>
          <a:endParaRPr lang="en-US"/>
        </a:p>
      </dgm:t>
    </dgm:pt>
    <dgm:pt modelId="{DE345050-56B0-495F-A91F-5FB1CF21C6CD}">
      <dgm:prSet/>
      <dgm:spPr/>
      <dgm:t>
        <a:bodyPr/>
        <a:lstStyle/>
        <a:p>
          <a:r>
            <a:rPr lang="en-US" dirty="0"/>
            <a:t>12th </a:t>
          </a:r>
          <a:r>
            <a:rPr lang="en-US" dirty="0" err="1"/>
            <a:t>Sch</a:t>
          </a:r>
          <a:r>
            <a:rPr lang="en-US" dirty="0"/>
            <a:t>: Fire service under Municipalities, else States</a:t>
          </a:r>
        </a:p>
      </dgm:t>
    </dgm:pt>
    <dgm:pt modelId="{F56187B4-9319-45CA-8B90-4ADECE22E4EC}" type="parTrans" cxnId="{246875CF-935A-4F13-90B4-87D8040D8343}">
      <dgm:prSet/>
      <dgm:spPr/>
      <dgm:t>
        <a:bodyPr/>
        <a:lstStyle/>
        <a:p>
          <a:endParaRPr lang="en-US"/>
        </a:p>
      </dgm:t>
    </dgm:pt>
    <dgm:pt modelId="{39DDF0B8-19AC-47DE-9B84-2BCCD00D0863}" type="sibTrans" cxnId="{246875CF-935A-4F13-90B4-87D8040D8343}">
      <dgm:prSet/>
      <dgm:spPr/>
      <dgm:t>
        <a:bodyPr/>
        <a:lstStyle/>
        <a:p>
          <a:endParaRPr lang="en-US"/>
        </a:p>
      </dgm:t>
    </dgm:pt>
    <dgm:pt modelId="{F31B9AF8-AB4C-4D69-83C4-96D4B23C768A}">
      <dgm:prSet/>
      <dgm:spPr/>
      <dgm:t>
        <a:bodyPr/>
        <a:lstStyle/>
        <a:p>
          <a:r>
            <a:rPr lang="en-US" dirty="0"/>
            <a:t>Motto: "WE serve to save" </a:t>
          </a:r>
        </a:p>
      </dgm:t>
    </dgm:pt>
    <dgm:pt modelId="{1F4F303E-F7BC-4E79-B5FD-EFA255BBA3D4}" type="parTrans" cxnId="{422FF4AF-56C9-4FBA-8C07-9E470CB5252A}">
      <dgm:prSet/>
      <dgm:spPr/>
      <dgm:t>
        <a:bodyPr/>
        <a:lstStyle/>
        <a:p>
          <a:endParaRPr lang="en-US"/>
        </a:p>
      </dgm:t>
    </dgm:pt>
    <dgm:pt modelId="{5E0BADA0-2348-47FF-AF1D-F92A77046FAB}" type="sibTrans" cxnId="{422FF4AF-56C9-4FBA-8C07-9E470CB5252A}">
      <dgm:prSet/>
      <dgm:spPr/>
      <dgm:t>
        <a:bodyPr/>
        <a:lstStyle/>
        <a:p>
          <a:endParaRPr lang="en-US"/>
        </a:p>
      </dgm:t>
    </dgm:pt>
    <dgm:pt modelId="{7C44F7F4-8C26-4D80-9A66-297BFB885900}">
      <dgm:prSet phldrT="[Text]"/>
      <dgm:spPr/>
      <dgm:t>
        <a:bodyPr/>
        <a:lstStyle/>
        <a:p>
          <a:r>
            <a:rPr lang="en-US" dirty="0"/>
            <a:t>100 years of ZSI</a:t>
          </a:r>
        </a:p>
      </dgm:t>
    </dgm:pt>
    <dgm:pt modelId="{BACE20FB-56A7-43B4-B32D-84262999B268}" type="parTrans" cxnId="{62BEEE54-82F9-47EA-9CFE-FB18C6618ABC}">
      <dgm:prSet/>
      <dgm:spPr/>
      <dgm:t>
        <a:bodyPr/>
        <a:lstStyle/>
        <a:p>
          <a:endParaRPr lang="en-US"/>
        </a:p>
      </dgm:t>
    </dgm:pt>
    <dgm:pt modelId="{D56843ED-B3FB-479D-B20C-EF6A24A9A5F9}" type="sibTrans" cxnId="{62BEEE54-82F9-47EA-9CFE-FB18C6618ABC}">
      <dgm:prSet/>
      <dgm:spPr/>
      <dgm:t>
        <a:bodyPr/>
        <a:lstStyle/>
        <a:p>
          <a:endParaRPr lang="en-US"/>
        </a:p>
      </dgm:t>
    </dgm:pt>
    <dgm:pt modelId="{138D608C-3F18-4EF5-98A0-B485EBA501E9}">
      <dgm:prSet/>
      <dgm:spPr/>
      <dgm:t>
        <a:bodyPr/>
        <a:lstStyle/>
        <a:p>
          <a:r>
            <a:rPr lang="en-US" dirty="0"/>
            <a:t>Zoological survey of India - 1916</a:t>
          </a:r>
        </a:p>
      </dgm:t>
    </dgm:pt>
    <dgm:pt modelId="{184B51AC-6679-4178-9C08-FAA8629003E2}" type="parTrans" cxnId="{3F11B616-881E-4BF6-BD00-77AB52212990}">
      <dgm:prSet/>
      <dgm:spPr/>
      <dgm:t>
        <a:bodyPr/>
        <a:lstStyle/>
        <a:p>
          <a:endParaRPr lang="en-US"/>
        </a:p>
      </dgm:t>
    </dgm:pt>
    <dgm:pt modelId="{BC524A6B-0760-4A7B-B011-F19BBD1AF0E7}" type="sibTrans" cxnId="{3F11B616-881E-4BF6-BD00-77AB52212990}">
      <dgm:prSet/>
      <dgm:spPr/>
      <dgm:t>
        <a:bodyPr/>
        <a:lstStyle/>
        <a:p>
          <a:endParaRPr lang="en-US"/>
        </a:p>
      </dgm:t>
    </dgm:pt>
    <dgm:pt modelId="{EE70CA5D-1132-4B19-92B6-BC45B507F432}" type="pres">
      <dgm:prSet presAssocID="{62DB4B92-E7A1-40DE-8228-E0126B3D4BCE}" presName="linear" presStyleCnt="0">
        <dgm:presLayoutVars>
          <dgm:dir/>
          <dgm:resizeHandles val="exact"/>
        </dgm:presLayoutVars>
      </dgm:prSet>
      <dgm:spPr/>
    </dgm:pt>
    <dgm:pt modelId="{1F3D3715-AB63-4947-93B2-6E5DCD1E605B}" type="pres">
      <dgm:prSet presAssocID="{F3B6DE9E-208B-49A0-B291-9E67D5D3BDDD}" presName="comp" presStyleCnt="0"/>
      <dgm:spPr/>
    </dgm:pt>
    <dgm:pt modelId="{A87F96A4-C40F-468C-9BD3-3A441E8DC1E2}" type="pres">
      <dgm:prSet presAssocID="{F3B6DE9E-208B-49A0-B291-9E67D5D3BDDD}" presName="box" presStyleLbl="node1" presStyleIdx="0" presStyleCnt="2"/>
      <dgm:spPr/>
    </dgm:pt>
    <dgm:pt modelId="{8D361D23-C417-406F-8D41-3E297EA3555B}" type="pres">
      <dgm:prSet presAssocID="{F3B6DE9E-208B-49A0-B291-9E67D5D3BDDD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58BD182-D2C7-4960-9219-B4555FC19611}" type="pres">
      <dgm:prSet presAssocID="{F3B6DE9E-208B-49A0-B291-9E67D5D3BDDD}" presName="text" presStyleLbl="node1" presStyleIdx="0" presStyleCnt="2">
        <dgm:presLayoutVars>
          <dgm:bulletEnabled val="1"/>
        </dgm:presLayoutVars>
      </dgm:prSet>
      <dgm:spPr/>
    </dgm:pt>
    <dgm:pt modelId="{0C27E1FC-B91C-4EE7-BEFB-B61C4202E277}" type="pres">
      <dgm:prSet presAssocID="{2216EE53-962C-49B7-B040-4CDF8D7DFB44}" presName="spacer" presStyleCnt="0"/>
      <dgm:spPr/>
    </dgm:pt>
    <dgm:pt modelId="{F654727C-DA35-48FD-A751-37A72972D389}" type="pres">
      <dgm:prSet presAssocID="{7C44F7F4-8C26-4D80-9A66-297BFB885900}" presName="comp" presStyleCnt="0"/>
      <dgm:spPr/>
    </dgm:pt>
    <dgm:pt modelId="{380B0A56-B8D2-40B9-881A-474487031B5D}" type="pres">
      <dgm:prSet presAssocID="{7C44F7F4-8C26-4D80-9A66-297BFB885900}" presName="box" presStyleLbl="node1" presStyleIdx="1" presStyleCnt="2"/>
      <dgm:spPr/>
    </dgm:pt>
    <dgm:pt modelId="{4F22B6BA-B89B-475D-8F34-1DDC5E005BE7}" type="pres">
      <dgm:prSet presAssocID="{7C44F7F4-8C26-4D80-9A66-297BFB885900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D6C8E7A-517E-4751-AE1B-75932D300B35}" type="pres">
      <dgm:prSet presAssocID="{7C44F7F4-8C26-4D80-9A66-297BFB885900}" presName="text" presStyleLbl="node1" presStyleIdx="1" presStyleCnt="2">
        <dgm:presLayoutVars>
          <dgm:bulletEnabled val="1"/>
        </dgm:presLayoutVars>
      </dgm:prSet>
      <dgm:spPr/>
    </dgm:pt>
  </dgm:ptLst>
  <dgm:cxnLst>
    <dgm:cxn modelId="{A3738044-0F16-41EA-8E85-AEFF3CB0E133}" type="presOf" srcId="{DE345050-56B0-495F-A91F-5FB1CF21C6CD}" destId="{C58BD182-D2C7-4960-9219-B4555FC19611}" srcOrd="1" destOrd="3" presId="urn:microsoft.com/office/officeart/2005/8/layout/vList4"/>
    <dgm:cxn modelId="{39833984-FECF-48ED-9930-DD3EE68D1FBB}" srcId="{F3B6DE9E-208B-49A0-B291-9E67D5D3BDDD}" destId="{8D3A8427-6EBC-4BA6-BF04-4F51086985F5}" srcOrd="1" destOrd="0" parTransId="{0BFB0260-A675-4C17-92A7-AB6652EDB0D1}" sibTransId="{E1C7C189-C006-4122-9017-D4D06B5C241E}"/>
    <dgm:cxn modelId="{B61EE622-339A-44F9-8684-9A8C5182D5E0}" type="presOf" srcId="{F3B6DE9E-208B-49A0-B291-9E67D5D3BDDD}" destId="{A87F96A4-C40F-468C-9BD3-3A441E8DC1E2}" srcOrd="0" destOrd="0" presId="urn:microsoft.com/office/officeart/2005/8/layout/vList4"/>
    <dgm:cxn modelId="{E9FBFBFC-AA75-43F3-BBCA-086322491327}" type="presOf" srcId="{DE345050-56B0-495F-A91F-5FB1CF21C6CD}" destId="{A87F96A4-C40F-468C-9BD3-3A441E8DC1E2}" srcOrd="0" destOrd="3" presId="urn:microsoft.com/office/officeart/2005/8/layout/vList4"/>
    <dgm:cxn modelId="{E3B8C6F0-012B-47E8-A7D0-B9E2BE28241F}" type="presOf" srcId="{8D3A8427-6EBC-4BA6-BF04-4F51086985F5}" destId="{A87F96A4-C40F-468C-9BD3-3A441E8DC1E2}" srcOrd="0" destOrd="2" presId="urn:microsoft.com/office/officeart/2005/8/layout/vList4"/>
    <dgm:cxn modelId="{C8B7A155-0450-451C-8C11-6C6044F1FE9B}" type="presOf" srcId="{F31B9AF8-AB4C-4D69-83C4-96D4B23C768A}" destId="{A87F96A4-C40F-468C-9BD3-3A441E8DC1E2}" srcOrd="0" destOrd="4" presId="urn:microsoft.com/office/officeart/2005/8/layout/vList4"/>
    <dgm:cxn modelId="{A1BAB05D-DBED-4B7E-9AED-BF399994A122}" type="presOf" srcId="{F31B9AF8-AB4C-4D69-83C4-96D4B23C768A}" destId="{C58BD182-D2C7-4960-9219-B4555FC19611}" srcOrd="1" destOrd="4" presId="urn:microsoft.com/office/officeart/2005/8/layout/vList4"/>
    <dgm:cxn modelId="{62BEEE54-82F9-47EA-9CFE-FB18C6618ABC}" srcId="{62DB4B92-E7A1-40DE-8228-E0126B3D4BCE}" destId="{7C44F7F4-8C26-4D80-9A66-297BFB885900}" srcOrd="1" destOrd="0" parTransId="{BACE20FB-56A7-43B4-B32D-84262999B268}" sibTransId="{D56843ED-B3FB-479D-B20C-EF6A24A9A5F9}"/>
    <dgm:cxn modelId="{246875CF-935A-4F13-90B4-87D8040D8343}" srcId="{F3B6DE9E-208B-49A0-B291-9E67D5D3BDDD}" destId="{DE345050-56B0-495F-A91F-5FB1CF21C6CD}" srcOrd="2" destOrd="0" parTransId="{F56187B4-9319-45CA-8B90-4ADECE22E4EC}" sibTransId="{39DDF0B8-19AC-47DE-9B84-2BCCD00D0863}"/>
    <dgm:cxn modelId="{26ACA506-2988-4E36-9C37-D14C648BCBC6}" type="presOf" srcId="{7C44F7F4-8C26-4D80-9A66-297BFB885900}" destId="{380B0A56-B8D2-40B9-881A-474487031B5D}" srcOrd="0" destOrd="0" presId="urn:microsoft.com/office/officeart/2005/8/layout/vList4"/>
    <dgm:cxn modelId="{AA01F25F-D34A-4CE8-8A8A-BFB3EAAEB435}" type="presOf" srcId="{B431AF31-FF99-45B9-A4A7-82D369FD5C6C}" destId="{C58BD182-D2C7-4960-9219-B4555FC19611}" srcOrd="1" destOrd="1" presId="urn:microsoft.com/office/officeart/2005/8/layout/vList4"/>
    <dgm:cxn modelId="{A4CCD757-65F3-4C30-8EC2-4ABA96D74F25}" srcId="{62DB4B92-E7A1-40DE-8228-E0126B3D4BCE}" destId="{F3B6DE9E-208B-49A0-B291-9E67D5D3BDDD}" srcOrd="0" destOrd="0" parTransId="{1434FAB6-4126-44E7-AA56-D8CF6B0527C5}" sibTransId="{2216EE53-962C-49B7-B040-4CDF8D7DFB44}"/>
    <dgm:cxn modelId="{C80C34D8-2BBC-40B3-8FB4-D1547DB944B8}" type="presOf" srcId="{8D3A8427-6EBC-4BA6-BF04-4F51086985F5}" destId="{C58BD182-D2C7-4960-9219-B4555FC19611}" srcOrd="1" destOrd="2" presId="urn:microsoft.com/office/officeart/2005/8/layout/vList4"/>
    <dgm:cxn modelId="{B72ED534-6595-4225-A596-73408BA0B58C}" type="presOf" srcId="{F3B6DE9E-208B-49A0-B291-9E67D5D3BDDD}" destId="{C58BD182-D2C7-4960-9219-B4555FC19611}" srcOrd="1" destOrd="0" presId="urn:microsoft.com/office/officeart/2005/8/layout/vList4"/>
    <dgm:cxn modelId="{34F4477A-6B6B-4618-833F-346B73ECA28F}" srcId="{F3B6DE9E-208B-49A0-B291-9E67D5D3BDDD}" destId="{B431AF31-FF99-45B9-A4A7-82D369FD5C6C}" srcOrd="0" destOrd="0" parTransId="{E0295BA7-16E0-4098-8C1B-69F55F346A14}" sibTransId="{433CC687-F09A-408E-81AC-98106C191A31}"/>
    <dgm:cxn modelId="{C99B3EEA-A7A3-4B80-97FC-E2D768EFBDF3}" type="presOf" srcId="{B431AF31-FF99-45B9-A4A7-82D369FD5C6C}" destId="{A87F96A4-C40F-468C-9BD3-3A441E8DC1E2}" srcOrd="0" destOrd="1" presId="urn:microsoft.com/office/officeart/2005/8/layout/vList4"/>
    <dgm:cxn modelId="{BEAFD673-79F7-4CBE-8F90-662A3A84A186}" type="presOf" srcId="{62DB4B92-E7A1-40DE-8228-E0126B3D4BCE}" destId="{EE70CA5D-1132-4B19-92B6-BC45B507F432}" srcOrd="0" destOrd="0" presId="urn:microsoft.com/office/officeart/2005/8/layout/vList4"/>
    <dgm:cxn modelId="{2637B127-8D32-466B-9FE8-1C4E0AC07289}" type="presOf" srcId="{7C44F7F4-8C26-4D80-9A66-297BFB885900}" destId="{CD6C8E7A-517E-4751-AE1B-75932D300B35}" srcOrd="1" destOrd="0" presId="urn:microsoft.com/office/officeart/2005/8/layout/vList4"/>
    <dgm:cxn modelId="{D3DC16EF-638D-4199-A057-3D692F2D300D}" type="presOf" srcId="{138D608C-3F18-4EF5-98A0-B485EBA501E9}" destId="{380B0A56-B8D2-40B9-881A-474487031B5D}" srcOrd="0" destOrd="1" presId="urn:microsoft.com/office/officeart/2005/8/layout/vList4"/>
    <dgm:cxn modelId="{C0F05A66-4319-49AE-9B28-E3B9503FE08E}" type="presOf" srcId="{138D608C-3F18-4EF5-98A0-B485EBA501E9}" destId="{CD6C8E7A-517E-4751-AE1B-75932D300B35}" srcOrd="1" destOrd="1" presId="urn:microsoft.com/office/officeart/2005/8/layout/vList4"/>
    <dgm:cxn modelId="{422FF4AF-56C9-4FBA-8C07-9E470CB5252A}" srcId="{F3B6DE9E-208B-49A0-B291-9E67D5D3BDDD}" destId="{F31B9AF8-AB4C-4D69-83C4-96D4B23C768A}" srcOrd="3" destOrd="0" parTransId="{1F4F303E-F7BC-4E79-B5FD-EFA255BBA3D4}" sibTransId="{5E0BADA0-2348-47FF-AF1D-F92A77046FAB}"/>
    <dgm:cxn modelId="{3F11B616-881E-4BF6-BD00-77AB52212990}" srcId="{7C44F7F4-8C26-4D80-9A66-297BFB885900}" destId="{138D608C-3F18-4EF5-98A0-B485EBA501E9}" srcOrd="0" destOrd="0" parTransId="{184B51AC-6679-4178-9C08-FAA8629003E2}" sibTransId="{BC524A6B-0760-4A7B-B011-F19BBD1AF0E7}"/>
    <dgm:cxn modelId="{B5843FBF-E19D-4DC5-A3E9-2394E79DE047}" type="presParOf" srcId="{EE70CA5D-1132-4B19-92B6-BC45B507F432}" destId="{1F3D3715-AB63-4947-93B2-6E5DCD1E605B}" srcOrd="0" destOrd="0" presId="urn:microsoft.com/office/officeart/2005/8/layout/vList4"/>
    <dgm:cxn modelId="{91A77C14-6B14-4856-AECB-FBF1AF13FD0D}" type="presParOf" srcId="{1F3D3715-AB63-4947-93B2-6E5DCD1E605B}" destId="{A87F96A4-C40F-468C-9BD3-3A441E8DC1E2}" srcOrd="0" destOrd="0" presId="urn:microsoft.com/office/officeart/2005/8/layout/vList4"/>
    <dgm:cxn modelId="{53CD1145-E18A-4C50-81A1-1D7EF2D61485}" type="presParOf" srcId="{1F3D3715-AB63-4947-93B2-6E5DCD1E605B}" destId="{8D361D23-C417-406F-8D41-3E297EA3555B}" srcOrd="1" destOrd="0" presId="urn:microsoft.com/office/officeart/2005/8/layout/vList4"/>
    <dgm:cxn modelId="{5C6BE2F0-D479-4DA4-9AD4-0F6536E616C4}" type="presParOf" srcId="{1F3D3715-AB63-4947-93B2-6E5DCD1E605B}" destId="{C58BD182-D2C7-4960-9219-B4555FC19611}" srcOrd="2" destOrd="0" presId="urn:microsoft.com/office/officeart/2005/8/layout/vList4"/>
    <dgm:cxn modelId="{9FA3318C-3F79-4AF8-99CB-18F55D7F208B}" type="presParOf" srcId="{EE70CA5D-1132-4B19-92B6-BC45B507F432}" destId="{0C27E1FC-B91C-4EE7-BEFB-B61C4202E277}" srcOrd="1" destOrd="0" presId="urn:microsoft.com/office/officeart/2005/8/layout/vList4"/>
    <dgm:cxn modelId="{AEE6EB1B-2255-4E78-A2D6-A26772264BED}" type="presParOf" srcId="{EE70CA5D-1132-4B19-92B6-BC45B507F432}" destId="{F654727C-DA35-48FD-A751-37A72972D389}" srcOrd="2" destOrd="0" presId="urn:microsoft.com/office/officeart/2005/8/layout/vList4"/>
    <dgm:cxn modelId="{5EC1659A-2ED4-4372-A499-C1BB4647FD21}" type="presParOf" srcId="{F654727C-DA35-48FD-A751-37A72972D389}" destId="{380B0A56-B8D2-40B9-881A-474487031B5D}" srcOrd="0" destOrd="0" presId="urn:microsoft.com/office/officeart/2005/8/layout/vList4"/>
    <dgm:cxn modelId="{F17EB11C-9671-49EB-9CDE-457F1F821C82}" type="presParOf" srcId="{F654727C-DA35-48FD-A751-37A72972D389}" destId="{4F22B6BA-B89B-475D-8F34-1DDC5E005BE7}" srcOrd="1" destOrd="0" presId="urn:microsoft.com/office/officeart/2005/8/layout/vList4"/>
    <dgm:cxn modelId="{FC7D7D41-462E-45B5-A84B-06EF3075EAB0}" type="presParOf" srcId="{F654727C-DA35-48FD-A751-37A72972D389}" destId="{CD6C8E7A-517E-4751-AE1B-75932D300B3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E0DBF7D-65EA-4012-894D-FCD433199948}" type="doc">
      <dgm:prSet loTypeId="urn:microsoft.com/office/officeart/2008/layout/CaptionedPictures" loCatId="picture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2AE51B6-D371-44F8-A30C-F631902A4733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Radio </a:t>
          </a:r>
          <a:br>
            <a:rPr lang="en-US" sz="2800" dirty="0"/>
          </a:br>
          <a:r>
            <a:rPr lang="en-US" sz="2000" dirty="0"/>
            <a:t>(</a:t>
          </a:r>
          <a:r>
            <a:rPr lang="en-US" sz="2000" dirty="0" err="1"/>
            <a:t>Sci</a:t>
          </a:r>
          <a:r>
            <a:rPr lang="en-US" sz="2000" dirty="0"/>
            <a:t>-Tech)</a:t>
          </a:r>
        </a:p>
      </dgm:t>
    </dgm:pt>
    <dgm:pt modelId="{CEF74D68-BBAC-42E8-9A8D-6DD88B6B149C}" type="parTrans" cxnId="{0D153EA7-D38D-472F-90B5-BC3254ED658C}">
      <dgm:prSet/>
      <dgm:spPr/>
      <dgm:t>
        <a:bodyPr/>
        <a:lstStyle/>
        <a:p>
          <a:endParaRPr lang="en-US"/>
        </a:p>
      </dgm:t>
    </dgm:pt>
    <dgm:pt modelId="{AE18DC0C-7861-4BA2-A4AF-D4A313A20749}" type="sibTrans" cxnId="{0D153EA7-D38D-472F-90B5-BC3254ED658C}">
      <dgm:prSet/>
      <dgm:spPr/>
      <dgm:t>
        <a:bodyPr/>
        <a:lstStyle/>
        <a:p>
          <a:endParaRPr lang="en-US"/>
        </a:p>
      </dgm:t>
    </dgm:pt>
    <dgm:pt modelId="{54E41D7A-B6B8-4193-A847-E3660686E30B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Telecom</a:t>
          </a:r>
          <a:br>
            <a:rPr lang="en-US" sz="2800" dirty="0"/>
          </a:br>
          <a:r>
            <a:rPr lang="en-US" sz="2000" dirty="0"/>
            <a:t>(YB)</a:t>
          </a:r>
        </a:p>
      </dgm:t>
    </dgm:pt>
    <dgm:pt modelId="{BF3BACCC-B4C0-4061-96D8-F43CC65C4818}" type="parTrans" cxnId="{18992F65-5C07-4CE8-B5ED-D7EC9E9E8FF7}">
      <dgm:prSet/>
      <dgm:spPr/>
      <dgm:t>
        <a:bodyPr/>
        <a:lstStyle/>
        <a:p>
          <a:endParaRPr lang="en-US"/>
        </a:p>
      </dgm:t>
    </dgm:pt>
    <dgm:pt modelId="{0054F977-0989-4650-962B-7F045769E3A6}" type="sibTrans" cxnId="{18992F65-5C07-4CE8-B5ED-D7EC9E9E8FF7}">
      <dgm:prSet/>
      <dgm:spPr/>
      <dgm:t>
        <a:bodyPr/>
        <a:lstStyle/>
        <a:p>
          <a:endParaRPr lang="en-US"/>
        </a:p>
      </dgm:t>
    </dgm:pt>
    <dgm:pt modelId="{5C96DC1A-3534-4D83-8AC4-4A7A5BDDE62C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Post office </a:t>
          </a:r>
          <a:r>
            <a:rPr lang="en-US" sz="2000" dirty="0"/>
            <a:t>(History &amp; Culture)</a:t>
          </a:r>
          <a:endParaRPr lang="en-US" sz="2800" dirty="0"/>
        </a:p>
      </dgm:t>
    </dgm:pt>
    <dgm:pt modelId="{80B888DA-AE6E-4432-9AD9-A896D8DF272E}" type="parTrans" cxnId="{D150B395-3B48-4D15-849B-57C09E24B25D}">
      <dgm:prSet/>
      <dgm:spPr/>
      <dgm:t>
        <a:bodyPr/>
        <a:lstStyle/>
        <a:p>
          <a:endParaRPr lang="en-US"/>
        </a:p>
      </dgm:t>
    </dgm:pt>
    <dgm:pt modelId="{CACC4158-7ED1-46A6-B28E-AF37C6C32229}" type="sibTrans" cxnId="{D150B395-3B48-4D15-849B-57C09E24B25D}">
      <dgm:prSet/>
      <dgm:spPr/>
      <dgm:t>
        <a:bodyPr/>
        <a:lstStyle/>
        <a:p>
          <a:endParaRPr lang="en-US"/>
        </a:p>
      </dgm:t>
    </dgm:pt>
    <dgm:pt modelId="{10D544A6-A84F-4D41-BEA7-905D55F15291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Mass Comm. </a:t>
          </a:r>
          <a:r>
            <a:rPr lang="en-US" sz="2000" dirty="0"/>
            <a:t>(YB)</a:t>
          </a:r>
        </a:p>
      </dgm:t>
    </dgm:pt>
    <dgm:pt modelId="{1CCE9FE4-2AC6-4122-9CFA-80C2EE3686EF}" type="parTrans" cxnId="{60DF582E-EB75-4C2B-8B75-84D6A486F7DC}">
      <dgm:prSet/>
      <dgm:spPr/>
      <dgm:t>
        <a:bodyPr/>
        <a:lstStyle/>
        <a:p>
          <a:endParaRPr lang="en-US"/>
        </a:p>
      </dgm:t>
    </dgm:pt>
    <dgm:pt modelId="{3496D64A-9E96-4B23-B381-CF432AB8E580}" type="sibTrans" cxnId="{60DF582E-EB75-4C2B-8B75-84D6A486F7DC}">
      <dgm:prSet/>
      <dgm:spPr/>
      <dgm:t>
        <a:bodyPr/>
        <a:lstStyle/>
        <a:p>
          <a:endParaRPr lang="en-US"/>
        </a:p>
      </dgm:t>
    </dgm:pt>
    <dgm:pt modelId="{D83DCB7F-1DBF-48CD-AC2F-019D837528D5}" type="pres">
      <dgm:prSet presAssocID="{AE0DBF7D-65EA-4012-894D-FCD433199948}" presName="Name0" presStyleCnt="0">
        <dgm:presLayoutVars>
          <dgm:chMax/>
          <dgm:chPref/>
          <dgm:dir/>
        </dgm:presLayoutVars>
      </dgm:prSet>
      <dgm:spPr/>
    </dgm:pt>
    <dgm:pt modelId="{EB56E565-D0A9-4873-ABD5-8BDAC8E1C0C7}" type="pres">
      <dgm:prSet presAssocID="{F2AE51B6-D371-44F8-A30C-F631902A4733}" presName="composite" presStyleCnt="0">
        <dgm:presLayoutVars>
          <dgm:chMax val="1"/>
          <dgm:chPref val="1"/>
        </dgm:presLayoutVars>
      </dgm:prSet>
      <dgm:spPr/>
    </dgm:pt>
    <dgm:pt modelId="{BD6EE443-F4D1-4A2F-B370-7B13F7F02801}" type="pres">
      <dgm:prSet presAssocID="{F2AE51B6-D371-44F8-A30C-F631902A4733}" presName="Accent" presStyleLbl="trAlignAcc1" presStyleIdx="0" presStyleCnt="4">
        <dgm:presLayoutVars>
          <dgm:chMax val="0"/>
          <dgm:chPref val="0"/>
        </dgm:presLayoutVars>
      </dgm:prSet>
      <dgm:spPr/>
    </dgm:pt>
    <dgm:pt modelId="{766F681D-B584-4370-B8E9-D70C0DD5F8B2}" type="pres">
      <dgm:prSet presAssocID="{F2AE51B6-D371-44F8-A30C-F631902A4733}" presName="Image" presStyleLbl="alignImgPlace1" presStyleIdx="0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5288381-D05E-4B31-8E40-50D8C79385B5}" type="pres">
      <dgm:prSet presAssocID="{F2AE51B6-D371-44F8-A30C-F631902A4733}" presName="ChildComposite" presStyleCnt="0"/>
      <dgm:spPr/>
    </dgm:pt>
    <dgm:pt modelId="{17DEB29A-A794-4F39-93EC-EDB63B532D25}" type="pres">
      <dgm:prSet presAssocID="{F2AE51B6-D371-44F8-A30C-F631902A473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FE24B45-95B2-467A-8372-5EC8B9BF66F7}" type="pres">
      <dgm:prSet presAssocID="{F2AE51B6-D371-44F8-A30C-F631902A4733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A47CF0E5-62BA-436B-AB8A-FA048CB78CEF}" type="pres">
      <dgm:prSet presAssocID="{AE18DC0C-7861-4BA2-A4AF-D4A313A20749}" presName="sibTrans" presStyleCnt="0"/>
      <dgm:spPr/>
    </dgm:pt>
    <dgm:pt modelId="{0A2F6521-BB10-4808-AD00-F4931628C7F2}" type="pres">
      <dgm:prSet presAssocID="{10D544A6-A84F-4D41-BEA7-905D55F15291}" presName="composite" presStyleCnt="0">
        <dgm:presLayoutVars>
          <dgm:chMax val="1"/>
          <dgm:chPref val="1"/>
        </dgm:presLayoutVars>
      </dgm:prSet>
      <dgm:spPr/>
    </dgm:pt>
    <dgm:pt modelId="{1FA5A5E4-E008-46A8-9851-644E1B006EFF}" type="pres">
      <dgm:prSet presAssocID="{10D544A6-A84F-4D41-BEA7-905D55F15291}" presName="Accent" presStyleLbl="trAlignAcc1" presStyleIdx="1" presStyleCnt="4">
        <dgm:presLayoutVars>
          <dgm:chMax val="0"/>
          <dgm:chPref val="0"/>
        </dgm:presLayoutVars>
      </dgm:prSet>
      <dgm:spPr/>
    </dgm:pt>
    <dgm:pt modelId="{FBCEEA43-2007-4EE2-997A-ECEDA63486F7}" type="pres">
      <dgm:prSet presAssocID="{10D544A6-A84F-4D41-BEA7-905D55F15291}" presName="Image" presStyleLbl="alignImgPlace1" presStyleIdx="1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E7034B7-6A31-47A9-9591-565136279B0D}" type="pres">
      <dgm:prSet presAssocID="{10D544A6-A84F-4D41-BEA7-905D55F15291}" presName="ChildComposite" presStyleCnt="0"/>
      <dgm:spPr/>
    </dgm:pt>
    <dgm:pt modelId="{AA5B3695-A756-46AB-9A97-4D42991DA8A2}" type="pres">
      <dgm:prSet presAssocID="{10D544A6-A84F-4D41-BEA7-905D55F1529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B1A2705-C13F-4A34-B8FC-9480015A84A6}" type="pres">
      <dgm:prSet presAssocID="{10D544A6-A84F-4D41-BEA7-905D55F15291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D3A87BCE-01E6-45E2-85F3-481642B666AB}" type="pres">
      <dgm:prSet presAssocID="{3496D64A-9E96-4B23-B381-CF432AB8E580}" presName="sibTrans" presStyleCnt="0"/>
      <dgm:spPr/>
    </dgm:pt>
    <dgm:pt modelId="{41ABF77D-63B4-47B7-A3D0-5BA4958FFF04}" type="pres">
      <dgm:prSet presAssocID="{54E41D7A-B6B8-4193-A847-E3660686E30B}" presName="composite" presStyleCnt="0">
        <dgm:presLayoutVars>
          <dgm:chMax val="1"/>
          <dgm:chPref val="1"/>
        </dgm:presLayoutVars>
      </dgm:prSet>
      <dgm:spPr/>
    </dgm:pt>
    <dgm:pt modelId="{B6BB3AF8-57CC-4990-B906-F14E0A461F78}" type="pres">
      <dgm:prSet presAssocID="{54E41D7A-B6B8-4193-A847-E3660686E30B}" presName="Accent" presStyleLbl="trAlignAcc1" presStyleIdx="2" presStyleCnt="4">
        <dgm:presLayoutVars>
          <dgm:chMax val="0"/>
          <dgm:chPref val="0"/>
        </dgm:presLayoutVars>
      </dgm:prSet>
      <dgm:spPr/>
    </dgm:pt>
    <dgm:pt modelId="{E2699015-E670-46BB-BB65-76F94C838C47}" type="pres">
      <dgm:prSet presAssocID="{54E41D7A-B6B8-4193-A847-E3660686E30B}" presName="Image" presStyleLbl="alignImgPlace1" presStyleIdx="2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710198C-F7C7-4EEE-9139-956460DE7FF7}" type="pres">
      <dgm:prSet presAssocID="{54E41D7A-B6B8-4193-A847-E3660686E30B}" presName="ChildComposite" presStyleCnt="0"/>
      <dgm:spPr/>
    </dgm:pt>
    <dgm:pt modelId="{A170DFB0-FC24-4C98-9048-758583135D16}" type="pres">
      <dgm:prSet presAssocID="{54E41D7A-B6B8-4193-A847-E3660686E30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14B9DA-ECC9-416A-B3F8-F70304E7044E}" type="pres">
      <dgm:prSet presAssocID="{54E41D7A-B6B8-4193-A847-E3660686E30B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9283BB54-FA29-43D7-856F-623C4F787501}" type="pres">
      <dgm:prSet presAssocID="{0054F977-0989-4650-962B-7F045769E3A6}" presName="sibTrans" presStyleCnt="0"/>
      <dgm:spPr/>
    </dgm:pt>
    <dgm:pt modelId="{07F14257-D717-4AB8-A1EA-6CEA89A9CD86}" type="pres">
      <dgm:prSet presAssocID="{5C96DC1A-3534-4D83-8AC4-4A7A5BDDE62C}" presName="composite" presStyleCnt="0">
        <dgm:presLayoutVars>
          <dgm:chMax val="1"/>
          <dgm:chPref val="1"/>
        </dgm:presLayoutVars>
      </dgm:prSet>
      <dgm:spPr/>
    </dgm:pt>
    <dgm:pt modelId="{79A324A1-E0E0-4AD7-97F4-C98D71748145}" type="pres">
      <dgm:prSet presAssocID="{5C96DC1A-3534-4D83-8AC4-4A7A5BDDE62C}" presName="Accent" presStyleLbl="trAlignAcc1" presStyleIdx="3" presStyleCnt="4">
        <dgm:presLayoutVars>
          <dgm:chMax val="0"/>
          <dgm:chPref val="0"/>
        </dgm:presLayoutVars>
      </dgm:prSet>
      <dgm:spPr/>
    </dgm:pt>
    <dgm:pt modelId="{C1ED2D8F-149A-4E75-9E41-13733BD3FBAD}" type="pres">
      <dgm:prSet presAssocID="{5C96DC1A-3534-4D83-8AC4-4A7A5BDDE62C}" presName="Image" presStyleLbl="alignImgPlace1" presStyleIdx="3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8A9F9FE-E32E-4E59-A9D4-ADB8BA1144C1}" type="pres">
      <dgm:prSet presAssocID="{5C96DC1A-3534-4D83-8AC4-4A7A5BDDE62C}" presName="ChildComposite" presStyleCnt="0"/>
      <dgm:spPr/>
    </dgm:pt>
    <dgm:pt modelId="{3CBE0F2B-FC81-40D0-9A37-7C8753227E02}" type="pres">
      <dgm:prSet presAssocID="{5C96DC1A-3534-4D83-8AC4-4A7A5BDDE62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8863E7F-F018-4BCD-A6D3-332148DC6BA0}" type="pres">
      <dgm:prSet presAssocID="{5C96DC1A-3534-4D83-8AC4-4A7A5BDDE62C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0FAF974A-CB36-434F-A208-B215E60473BD}" type="presOf" srcId="{5C96DC1A-3534-4D83-8AC4-4A7A5BDDE62C}" destId="{28863E7F-F018-4BCD-A6D3-332148DC6BA0}" srcOrd="0" destOrd="0" presId="urn:microsoft.com/office/officeart/2008/layout/CaptionedPictures"/>
    <dgm:cxn modelId="{8FBE9C13-3E7D-48A8-9B63-1976A80CA5B6}" type="presOf" srcId="{F2AE51B6-D371-44F8-A30C-F631902A4733}" destId="{DFE24B45-95B2-467A-8372-5EC8B9BF66F7}" srcOrd="0" destOrd="0" presId="urn:microsoft.com/office/officeart/2008/layout/CaptionedPictures"/>
    <dgm:cxn modelId="{F28DF06B-B84F-4DC3-9F82-DC38A84C4253}" type="presOf" srcId="{AE0DBF7D-65EA-4012-894D-FCD433199948}" destId="{D83DCB7F-1DBF-48CD-AC2F-019D837528D5}" srcOrd="0" destOrd="0" presId="urn:microsoft.com/office/officeart/2008/layout/CaptionedPictures"/>
    <dgm:cxn modelId="{0D153EA7-D38D-472F-90B5-BC3254ED658C}" srcId="{AE0DBF7D-65EA-4012-894D-FCD433199948}" destId="{F2AE51B6-D371-44F8-A30C-F631902A4733}" srcOrd="0" destOrd="0" parTransId="{CEF74D68-BBAC-42E8-9A8D-6DD88B6B149C}" sibTransId="{AE18DC0C-7861-4BA2-A4AF-D4A313A20749}"/>
    <dgm:cxn modelId="{D150B395-3B48-4D15-849B-57C09E24B25D}" srcId="{AE0DBF7D-65EA-4012-894D-FCD433199948}" destId="{5C96DC1A-3534-4D83-8AC4-4A7A5BDDE62C}" srcOrd="3" destOrd="0" parTransId="{80B888DA-AE6E-4432-9AD9-A896D8DF272E}" sibTransId="{CACC4158-7ED1-46A6-B28E-AF37C6C32229}"/>
    <dgm:cxn modelId="{DFC6DDDF-D3E5-4816-B096-727F34275E92}" type="presOf" srcId="{54E41D7A-B6B8-4193-A847-E3660686E30B}" destId="{1914B9DA-ECC9-416A-B3F8-F70304E7044E}" srcOrd="0" destOrd="0" presId="urn:microsoft.com/office/officeart/2008/layout/CaptionedPictures"/>
    <dgm:cxn modelId="{60DF582E-EB75-4C2B-8B75-84D6A486F7DC}" srcId="{AE0DBF7D-65EA-4012-894D-FCD433199948}" destId="{10D544A6-A84F-4D41-BEA7-905D55F15291}" srcOrd="1" destOrd="0" parTransId="{1CCE9FE4-2AC6-4122-9CFA-80C2EE3686EF}" sibTransId="{3496D64A-9E96-4B23-B381-CF432AB8E580}"/>
    <dgm:cxn modelId="{18992F65-5C07-4CE8-B5ED-D7EC9E9E8FF7}" srcId="{AE0DBF7D-65EA-4012-894D-FCD433199948}" destId="{54E41D7A-B6B8-4193-A847-E3660686E30B}" srcOrd="2" destOrd="0" parTransId="{BF3BACCC-B4C0-4061-96D8-F43CC65C4818}" sibTransId="{0054F977-0989-4650-962B-7F045769E3A6}"/>
    <dgm:cxn modelId="{EECAD942-C3A1-4D93-9D8B-BAC91B481065}" type="presOf" srcId="{10D544A6-A84F-4D41-BEA7-905D55F15291}" destId="{FB1A2705-C13F-4A34-B8FC-9480015A84A6}" srcOrd="0" destOrd="0" presId="urn:microsoft.com/office/officeart/2008/layout/CaptionedPictures"/>
    <dgm:cxn modelId="{8657DAF7-F798-48E9-86C2-E1AECA193730}" type="presParOf" srcId="{D83DCB7F-1DBF-48CD-AC2F-019D837528D5}" destId="{EB56E565-D0A9-4873-ABD5-8BDAC8E1C0C7}" srcOrd="0" destOrd="0" presId="urn:microsoft.com/office/officeart/2008/layout/CaptionedPictures"/>
    <dgm:cxn modelId="{3D7C7266-636C-475C-8F9B-CECC200B6E02}" type="presParOf" srcId="{EB56E565-D0A9-4873-ABD5-8BDAC8E1C0C7}" destId="{BD6EE443-F4D1-4A2F-B370-7B13F7F02801}" srcOrd="0" destOrd="0" presId="urn:microsoft.com/office/officeart/2008/layout/CaptionedPictures"/>
    <dgm:cxn modelId="{47B107FD-37BE-4EF1-BB42-B63C8B39C421}" type="presParOf" srcId="{EB56E565-D0A9-4873-ABD5-8BDAC8E1C0C7}" destId="{766F681D-B584-4370-B8E9-D70C0DD5F8B2}" srcOrd="1" destOrd="0" presId="urn:microsoft.com/office/officeart/2008/layout/CaptionedPictures"/>
    <dgm:cxn modelId="{27EA73BC-FD19-499C-86D8-B0E0BD8FB9AB}" type="presParOf" srcId="{EB56E565-D0A9-4873-ABD5-8BDAC8E1C0C7}" destId="{E5288381-D05E-4B31-8E40-50D8C79385B5}" srcOrd="2" destOrd="0" presId="urn:microsoft.com/office/officeart/2008/layout/CaptionedPictures"/>
    <dgm:cxn modelId="{307838A8-2DEC-4CE1-A6EB-CB19357D5858}" type="presParOf" srcId="{E5288381-D05E-4B31-8E40-50D8C79385B5}" destId="{17DEB29A-A794-4F39-93EC-EDB63B532D25}" srcOrd="0" destOrd="0" presId="urn:microsoft.com/office/officeart/2008/layout/CaptionedPictures"/>
    <dgm:cxn modelId="{EB765C3C-13C7-4DD1-87DD-57575B4401B6}" type="presParOf" srcId="{E5288381-D05E-4B31-8E40-50D8C79385B5}" destId="{DFE24B45-95B2-467A-8372-5EC8B9BF66F7}" srcOrd="1" destOrd="0" presId="urn:microsoft.com/office/officeart/2008/layout/CaptionedPictures"/>
    <dgm:cxn modelId="{91D2C7BE-20E6-4ACD-B8FA-BF780CA328FB}" type="presParOf" srcId="{D83DCB7F-1DBF-48CD-AC2F-019D837528D5}" destId="{A47CF0E5-62BA-436B-AB8A-FA048CB78CEF}" srcOrd="1" destOrd="0" presId="urn:microsoft.com/office/officeart/2008/layout/CaptionedPictures"/>
    <dgm:cxn modelId="{1C593F4D-9150-4313-87C8-1D5828FD8177}" type="presParOf" srcId="{D83DCB7F-1DBF-48CD-AC2F-019D837528D5}" destId="{0A2F6521-BB10-4808-AD00-F4931628C7F2}" srcOrd="2" destOrd="0" presId="urn:microsoft.com/office/officeart/2008/layout/CaptionedPictures"/>
    <dgm:cxn modelId="{91D03C23-E24D-438F-9DFD-CB179539B5CD}" type="presParOf" srcId="{0A2F6521-BB10-4808-AD00-F4931628C7F2}" destId="{1FA5A5E4-E008-46A8-9851-644E1B006EFF}" srcOrd="0" destOrd="0" presId="urn:microsoft.com/office/officeart/2008/layout/CaptionedPictures"/>
    <dgm:cxn modelId="{E498DD17-9160-400E-906A-BDED5DD67298}" type="presParOf" srcId="{0A2F6521-BB10-4808-AD00-F4931628C7F2}" destId="{FBCEEA43-2007-4EE2-997A-ECEDA63486F7}" srcOrd="1" destOrd="0" presId="urn:microsoft.com/office/officeart/2008/layout/CaptionedPictures"/>
    <dgm:cxn modelId="{42D40531-3532-45A6-A913-AA95EF2909AA}" type="presParOf" srcId="{0A2F6521-BB10-4808-AD00-F4931628C7F2}" destId="{8E7034B7-6A31-47A9-9591-565136279B0D}" srcOrd="2" destOrd="0" presId="urn:microsoft.com/office/officeart/2008/layout/CaptionedPictures"/>
    <dgm:cxn modelId="{55339EB7-1570-4D43-88D7-0A8480F06527}" type="presParOf" srcId="{8E7034B7-6A31-47A9-9591-565136279B0D}" destId="{AA5B3695-A756-46AB-9A97-4D42991DA8A2}" srcOrd="0" destOrd="0" presId="urn:microsoft.com/office/officeart/2008/layout/CaptionedPictures"/>
    <dgm:cxn modelId="{21ADE97E-BA7D-4D42-9DAF-EFE5E3BE9657}" type="presParOf" srcId="{8E7034B7-6A31-47A9-9591-565136279B0D}" destId="{FB1A2705-C13F-4A34-B8FC-9480015A84A6}" srcOrd="1" destOrd="0" presId="urn:microsoft.com/office/officeart/2008/layout/CaptionedPictures"/>
    <dgm:cxn modelId="{151353DE-B68D-4D29-BF17-36FA2799F589}" type="presParOf" srcId="{D83DCB7F-1DBF-48CD-AC2F-019D837528D5}" destId="{D3A87BCE-01E6-45E2-85F3-481642B666AB}" srcOrd="3" destOrd="0" presId="urn:microsoft.com/office/officeart/2008/layout/CaptionedPictures"/>
    <dgm:cxn modelId="{95F27C1F-135E-417A-9A49-F0ABBEF6D89A}" type="presParOf" srcId="{D83DCB7F-1DBF-48CD-AC2F-019D837528D5}" destId="{41ABF77D-63B4-47B7-A3D0-5BA4958FFF04}" srcOrd="4" destOrd="0" presId="urn:microsoft.com/office/officeart/2008/layout/CaptionedPictures"/>
    <dgm:cxn modelId="{0F75BA18-7198-4AB8-A40F-71057D32044A}" type="presParOf" srcId="{41ABF77D-63B4-47B7-A3D0-5BA4958FFF04}" destId="{B6BB3AF8-57CC-4990-B906-F14E0A461F78}" srcOrd="0" destOrd="0" presId="urn:microsoft.com/office/officeart/2008/layout/CaptionedPictures"/>
    <dgm:cxn modelId="{0C49E733-ED2C-4D20-A49B-C5C606BA99D3}" type="presParOf" srcId="{41ABF77D-63B4-47B7-A3D0-5BA4958FFF04}" destId="{E2699015-E670-46BB-BB65-76F94C838C47}" srcOrd="1" destOrd="0" presId="urn:microsoft.com/office/officeart/2008/layout/CaptionedPictures"/>
    <dgm:cxn modelId="{CA5E6E4A-16BF-4271-972F-6C2EF21FF17F}" type="presParOf" srcId="{41ABF77D-63B4-47B7-A3D0-5BA4958FFF04}" destId="{B710198C-F7C7-4EEE-9139-956460DE7FF7}" srcOrd="2" destOrd="0" presId="urn:microsoft.com/office/officeart/2008/layout/CaptionedPictures"/>
    <dgm:cxn modelId="{5F27EEBD-2DAF-4BAF-AED7-B29ADF2AAD63}" type="presParOf" srcId="{B710198C-F7C7-4EEE-9139-956460DE7FF7}" destId="{A170DFB0-FC24-4C98-9048-758583135D16}" srcOrd="0" destOrd="0" presId="urn:microsoft.com/office/officeart/2008/layout/CaptionedPictures"/>
    <dgm:cxn modelId="{586DB7DA-4484-4E99-A59E-356E82B87DD2}" type="presParOf" srcId="{B710198C-F7C7-4EEE-9139-956460DE7FF7}" destId="{1914B9DA-ECC9-416A-B3F8-F70304E7044E}" srcOrd="1" destOrd="0" presId="urn:microsoft.com/office/officeart/2008/layout/CaptionedPictures"/>
    <dgm:cxn modelId="{EB17DA08-C710-4344-AE15-7A6543CE10D2}" type="presParOf" srcId="{D83DCB7F-1DBF-48CD-AC2F-019D837528D5}" destId="{9283BB54-FA29-43D7-856F-623C4F787501}" srcOrd="5" destOrd="0" presId="urn:microsoft.com/office/officeart/2008/layout/CaptionedPictures"/>
    <dgm:cxn modelId="{E5DBD3D9-F3FE-44DA-A845-8E10D05EFA33}" type="presParOf" srcId="{D83DCB7F-1DBF-48CD-AC2F-019D837528D5}" destId="{07F14257-D717-4AB8-A1EA-6CEA89A9CD86}" srcOrd="6" destOrd="0" presId="urn:microsoft.com/office/officeart/2008/layout/CaptionedPictures"/>
    <dgm:cxn modelId="{3024F06D-7707-40A0-AB64-EF1D81CE7DBA}" type="presParOf" srcId="{07F14257-D717-4AB8-A1EA-6CEA89A9CD86}" destId="{79A324A1-E0E0-4AD7-97F4-C98D71748145}" srcOrd="0" destOrd="0" presId="urn:microsoft.com/office/officeart/2008/layout/CaptionedPictures"/>
    <dgm:cxn modelId="{89FD4BB0-0A79-4DE2-B543-B11D7E41B132}" type="presParOf" srcId="{07F14257-D717-4AB8-A1EA-6CEA89A9CD86}" destId="{C1ED2D8F-149A-4E75-9E41-13733BD3FBAD}" srcOrd="1" destOrd="0" presId="urn:microsoft.com/office/officeart/2008/layout/CaptionedPictures"/>
    <dgm:cxn modelId="{6531576D-8E43-4327-8782-5922F5EAE78E}" type="presParOf" srcId="{07F14257-D717-4AB8-A1EA-6CEA89A9CD86}" destId="{98A9F9FE-E32E-4E59-A9D4-ADB8BA1144C1}" srcOrd="2" destOrd="0" presId="urn:microsoft.com/office/officeart/2008/layout/CaptionedPictures"/>
    <dgm:cxn modelId="{71D14249-FD5D-4654-9ED6-4F56F76A3DAC}" type="presParOf" srcId="{98A9F9FE-E32E-4E59-A9D4-ADB8BA1144C1}" destId="{3CBE0F2B-FC81-40D0-9A37-7C8753227E02}" srcOrd="0" destOrd="0" presId="urn:microsoft.com/office/officeart/2008/layout/CaptionedPictures"/>
    <dgm:cxn modelId="{5F09A176-BF0F-4574-B421-201964E275B6}" type="presParOf" srcId="{98A9F9FE-E32E-4E59-A9D4-ADB8BA1144C1}" destId="{28863E7F-F018-4BCD-A6D3-332148DC6BA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0EFEEFD-B6B9-42C8-A5D4-820EDC97A33F}" type="doc">
      <dgm:prSet loTypeId="urn:microsoft.com/office/officeart/2008/layout/BendingPictureCaption" loCatId="picture" qsTypeId="urn:microsoft.com/office/officeart/2005/8/quickstyle/3d1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B34336ED-9629-4CFD-B616-4ED6FBA20110}">
      <dgm:prSet phldrT="[Text]"/>
      <dgm:spPr/>
      <dgm:t>
        <a:bodyPr/>
        <a:lstStyle/>
        <a:p>
          <a:r>
            <a:rPr lang="en-US" dirty="0" err="1"/>
            <a:t>Kelkar</a:t>
          </a:r>
          <a:r>
            <a:rPr lang="en-US" dirty="0"/>
            <a:t> PPP</a:t>
          </a:r>
        </a:p>
      </dgm:t>
    </dgm:pt>
    <dgm:pt modelId="{FE9D3F43-5F2F-424F-9472-02BDEBC654E5}" type="parTrans" cxnId="{90F87B0A-47BC-475D-ABFF-BB5F0708B924}">
      <dgm:prSet/>
      <dgm:spPr/>
      <dgm:t>
        <a:bodyPr/>
        <a:lstStyle/>
        <a:p>
          <a:endParaRPr lang="en-US"/>
        </a:p>
      </dgm:t>
    </dgm:pt>
    <dgm:pt modelId="{3E3865D5-E182-4DBE-8C3C-50DBFC681DDE}" type="sibTrans" cxnId="{90F87B0A-47BC-475D-ABFF-BB5F0708B924}">
      <dgm:prSet/>
      <dgm:spPr/>
      <dgm:t>
        <a:bodyPr/>
        <a:lstStyle/>
        <a:p>
          <a:endParaRPr lang="en-US"/>
        </a:p>
      </dgm:t>
    </dgm:pt>
    <dgm:pt modelId="{A881898F-DCD6-4270-A129-9F93F2665A3C}">
      <dgm:prSet phldrT="[Text]"/>
      <dgm:spPr/>
      <dgm:t>
        <a:bodyPr/>
        <a:lstStyle/>
        <a:p>
          <a:r>
            <a:rPr lang="en-US" dirty="0"/>
            <a:t>Rail Budget</a:t>
          </a:r>
        </a:p>
      </dgm:t>
    </dgm:pt>
    <dgm:pt modelId="{F2A827F9-FA89-47B1-A39C-D23AD6A1309A}" type="parTrans" cxnId="{31AD7895-9465-40AD-B7E6-176AC0EBA154}">
      <dgm:prSet/>
      <dgm:spPr/>
      <dgm:t>
        <a:bodyPr/>
        <a:lstStyle/>
        <a:p>
          <a:endParaRPr lang="en-US"/>
        </a:p>
      </dgm:t>
    </dgm:pt>
    <dgm:pt modelId="{57281EF7-064B-4767-A317-0C216FEFD814}" type="sibTrans" cxnId="{31AD7895-9465-40AD-B7E6-176AC0EBA154}">
      <dgm:prSet/>
      <dgm:spPr/>
      <dgm:t>
        <a:bodyPr/>
        <a:lstStyle/>
        <a:p>
          <a:endParaRPr lang="en-US"/>
        </a:p>
      </dgm:t>
    </dgm:pt>
    <dgm:pt modelId="{E9BBB308-F6A8-436B-96A2-326D53FA3FEF}">
      <dgm:prSet phldrT="[Text]"/>
      <dgm:spPr/>
      <dgm:t>
        <a:bodyPr/>
        <a:lstStyle/>
        <a:p>
          <a:r>
            <a:rPr lang="en-US" dirty="0"/>
            <a:t>CAP-2016</a:t>
          </a:r>
        </a:p>
      </dgm:t>
    </dgm:pt>
    <dgm:pt modelId="{3F192D09-017F-41EB-B7E0-1830238E48A4}" type="parTrans" cxnId="{F579785D-EDA1-4542-AE56-4D6048A416E2}">
      <dgm:prSet/>
      <dgm:spPr/>
      <dgm:t>
        <a:bodyPr/>
        <a:lstStyle/>
        <a:p>
          <a:endParaRPr lang="en-US"/>
        </a:p>
      </dgm:t>
    </dgm:pt>
    <dgm:pt modelId="{766A4DDF-359C-427C-B2AA-A03A73A89A5F}" type="sibTrans" cxnId="{F579785D-EDA1-4542-AE56-4D6048A416E2}">
      <dgm:prSet/>
      <dgm:spPr/>
      <dgm:t>
        <a:bodyPr/>
        <a:lstStyle/>
        <a:p>
          <a:endParaRPr lang="en-US"/>
        </a:p>
      </dgm:t>
    </dgm:pt>
    <dgm:pt modelId="{84064F1C-6044-4BF4-9907-586FDCDDF553}">
      <dgm:prSet phldrT="[Text]"/>
      <dgm:spPr/>
      <dgm:t>
        <a:bodyPr/>
        <a:lstStyle/>
        <a:p>
          <a:r>
            <a:rPr lang="en-US" dirty="0"/>
            <a:t>Road/Ship</a:t>
          </a:r>
        </a:p>
      </dgm:t>
    </dgm:pt>
    <dgm:pt modelId="{A79FBA22-F48D-43FC-AEA7-73B1ACC24DF8}" type="parTrans" cxnId="{FA52E814-4D38-4410-8E62-C191DC1AAA3A}">
      <dgm:prSet/>
      <dgm:spPr/>
      <dgm:t>
        <a:bodyPr/>
        <a:lstStyle/>
        <a:p>
          <a:endParaRPr lang="en-US"/>
        </a:p>
      </dgm:t>
    </dgm:pt>
    <dgm:pt modelId="{DC5EEE1A-7EA4-4D46-AE6B-49265FC18FEB}" type="sibTrans" cxnId="{FA52E814-4D38-4410-8E62-C191DC1AAA3A}">
      <dgm:prSet/>
      <dgm:spPr/>
      <dgm:t>
        <a:bodyPr/>
        <a:lstStyle/>
        <a:p>
          <a:endParaRPr lang="en-US"/>
        </a:p>
      </dgm:t>
    </dgm:pt>
    <dgm:pt modelId="{92C42320-26A7-4A71-9C60-1DD7B16A2871}">
      <dgm:prSet phldrT="[Text]"/>
      <dgm:spPr/>
      <dgm:t>
        <a:bodyPr/>
        <a:lstStyle/>
        <a:p>
          <a:r>
            <a:rPr lang="en-US" dirty="0"/>
            <a:t>Urban infra.</a:t>
          </a:r>
        </a:p>
      </dgm:t>
    </dgm:pt>
    <dgm:pt modelId="{4A0C3386-5429-4CD0-A560-E02A9614D478}" type="parTrans" cxnId="{AFCCB271-5F7F-4EBC-B580-3CD160BAEEC7}">
      <dgm:prSet/>
      <dgm:spPr/>
      <dgm:t>
        <a:bodyPr/>
        <a:lstStyle/>
        <a:p>
          <a:endParaRPr lang="en-US"/>
        </a:p>
      </dgm:t>
    </dgm:pt>
    <dgm:pt modelId="{D429DC57-AAF7-4119-9FFC-2AEA4493CA5C}" type="sibTrans" cxnId="{AFCCB271-5F7F-4EBC-B580-3CD160BAEEC7}">
      <dgm:prSet/>
      <dgm:spPr/>
      <dgm:t>
        <a:bodyPr/>
        <a:lstStyle/>
        <a:p>
          <a:endParaRPr lang="en-US"/>
        </a:p>
      </dgm:t>
    </dgm:pt>
    <dgm:pt modelId="{23154D0C-FD05-4442-AEE2-0D05EDA06023}" type="pres">
      <dgm:prSet presAssocID="{20EFEEFD-B6B9-42C8-A5D4-820EDC97A33F}" presName="diagram" presStyleCnt="0">
        <dgm:presLayoutVars>
          <dgm:dir/>
        </dgm:presLayoutVars>
      </dgm:prSet>
      <dgm:spPr/>
    </dgm:pt>
    <dgm:pt modelId="{DD416EAF-71D3-4559-AE4B-8C129696B045}" type="pres">
      <dgm:prSet presAssocID="{B34336ED-9629-4CFD-B616-4ED6FBA20110}" presName="composite" presStyleCnt="0"/>
      <dgm:spPr/>
    </dgm:pt>
    <dgm:pt modelId="{58233BB7-6B4F-452E-B290-F12AE0C458A8}" type="pres">
      <dgm:prSet presAssocID="{B34336ED-9629-4CFD-B616-4ED6FBA20110}" presName="Image" presStyleLbl="bgShp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D5D6E39-E435-4A4E-B991-8A5937FB6DA5}" type="pres">
      <dgm:prSet presAssocID="{B34336ED-9629-4CFD-B616-4ED6FBA20110}" presName="Parent" presStyleLbl="node0" presStyleIdx="0" presStyleCnt="5">
        <dgm:presLayoutVars>
          <dgm:bulletEnabled val="1"/>
        </dgm:presLayoutVars>
      </dgm:prSet>
      <dgm:spPr/>
    </dgm:pt>
    <dgm:pt modelId="{2055F2AB-CE59-4ADB-8F07-5FB2E19695CF}" type="pres">
      <dgm:prSet presAssocID="{3E3865D5-E182-4DBE-8C3C-50DBFC681DDE}" presName="sibTrans" presStyleCnt="0"/>
      <dgm:spPr/>
    </dgm:pt>
    <dgm:pt modelId="{F10CBC3A-D958-4007-BE61-B07861EC0C98}" type="pres">
      <dgm:prSet presAssocID="{A881898F-DCD6-4270-A129-9F93F2665A3C}" presName="composite" presStyleCnt="0"/>
      <dgm:spPr/>
    </dgm:pt>
    <dgm:pt modelId="{5CA63658-E154-41D3-9BB3-FAA49E178319}" type="pres">
      <dgm:prSet presAssocID="{A881898F-DCD6-4270-A129-9F93F2665A3C}" presName="Image" presStyleLbl="bgShp" presStyleIdx="1" presStyleCnt="5" custScaleY="8257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DA3F276-6BE1-4874-A0A6-A2B1FEB93BC3}" type="pres">
      <dgm:prSet presAssocID="{A881898F-DCD6-4270-A129-9F93F2665A3C}" presName="Parent" presStyleLbl="node0" presStyleIdx="1" presStyleCnt="5">
        <dgm:presLayoutVars>
          <dgm:bulletEnabled val="1"/>
        </dgm:presLayoutVars>
      </dgm:prSet>
      <dgm:spPr/>
    </dgm:pt>
    <dgm:pt modelId="{D1DAE4B5-15F2-49DF-A9F6-185A7C97DD78}" type="pres">
      <dgm:prSet presAssocID="{57281EF7-064B-4767-A317-0C216FEFD814}" presName="sibTrans" presStyleCnt="0"/>
      <dgm:spPr/>
    </dgm:pt>
    <dgm:pt modelId="{B6F8EC9C-96AE-48E3-BD2F-64F6144188F8}" type="pres">
      <dgm:prSet presAssocID="{E9BBB308-F6A8-436B-96A2-326D53FA3FEF}" presName="composite" presStyleCnt="0"/>
      <dgm:spPr/>
    </dgm:pt>
    <dgm:pt modelId="{9DCE9163-D118-4C19-AFA9-A5ABF5CB5EFB}" type="pres">
      <dgm:prSet presAssocID="{E9BBB308-F6A8-436B-96A2-326D53FA3FEF}" presName="Image" presStyleLbl="bgShp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E35DA9C-CF6B-4AAE-96A7-3C4194328B2E}" type="pres">
      <dgm:prSet presAssocID="{E9BBB308-F6A8-436B-96A2-326D53FA3FEF}" presName="Parent" presStyleLbl="node0" presStyleIdx="2" presStyleCnt="5">
        <dgm:presLayoutVars>
          <dgm:bulletEnabled val="1"/>
        </dgm:presLayoutVars>
      </dgm:prSet>
      <dgm:spPr/>
    </dgm:pt>
    <dgm:pt modelId="{3F96227C-D24B-4B9D-8BA1-701F9A0BD6D7}" type="pres">
      <dgm:prSet presAssocID="{766A4DDF-359C-427C-B2AA-A03A73A89A5F}" presName="sibTrans" presStyleCnt="0"/>
      <dgm:spPr/>
    </dgm:pt>
    <dgm:pt modelId="{F9F79C4A-8B02-4DB5-AABF-1DF12A3A85CC}" type="pres">
      <dgm:prSet presAssocID="{84064F1C-6044-4BF4-9907-586FDCDDF553}" presName="composite" presStyleCnt="0"/>
      <dgm:spPr/>
    </dgm:pt>
    <dgm:pt modelId="{A108248B-EC19-4DF4-8212-F801FDA2DE6E}" type="pres">
      <dgm:prSet presAssocID="{84064F1C-6044-4BF4-9907-586FDCDDF553}" presName="Image" presStyleLbl="bgShp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351E95C-9795-4985-8196-C6BFB8462556}" type="pres">
      <dgm:prSet presAssocID="{84064F1C-6044-4BF4-9907-586FDCDDF553}" presName="Parent" presStyleLbl="node0" presStyleIdx="3" presStyleCnt="5">
        <dgm:presLayoutVars>
          <dgm:bulletEnabled val="1"/>
        </dgm:presLayoutVars>
      </dgm:prSet>
      <dgm:spPr/>
    </dgm:pt>
    <dgm:pt modelId="{A33935A3-A146-45EC-8D0E-DDFAF81DAFD7}" type="pres">
      <dgm:prSet presAssocID="{DC5EEE1A-7EA4-4D46-AE6B-49265FC18FEB}" presName="sibTrans" presStyleCnt="0"/>
      <dgm:spPr/>
    </dgm:pt>
    <dgm:pt modelId="{E8C5EE39-F354-4D5C-803D-19A784312796}" type="pres">
      <dgm:prSet presAssocID="{92C42320-26A7-4A71-9C60-1DD7B16A2871}" presName="composite" presStyleCnt="0"/>
      <dgm:spPr/>
    </dgm:pt>
    <dgm:pt modelId="{752A5842-BE2D-4266-9B5B-7D01EFCA79ED}" type="pres">
      <dgm:prSet presAssocID="{92C42320-26A7-4A71-9C60-1DD7B16A2871}" presName="Image" presStyleLbl="bgShp" presStyleIdx="4" presStyleCnt="5" custScaleX="59640" custLinFactNeighborX="1190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28FBED10-8571-40C5-B8C8-C7DE2491E6D5}" type="pres">
      <dgm:prSet presAssocID="{92C42320-26A7-4A71-9C60-1DD7B16A2871}" presName="Parent" presStyleLbl="node0" presStyleIdx="4" presStyleCnt="5">
        <dgm:presLayoutVars>
          <dgm:bulletEnabled val="1"/>
        </dgm:presLayoutVars>
      </dgm:prSet>
      <dgm:spPr/>
    </dgm:pt>
  </dgm:ptLst>
  <dgm:cxnLst>
    <dgm:cxn modelId="{C4451256-B39A-4CE7-9C0B-792EC91BF229}" type="presOf" srcId="{92C42320-26A7-4A71-9C60-1DD7B16A2871}" destId="{28FBED10-8571-40C5-B8C8-C7DE2491E6D5}" srcOrd="0" destOrd="0" presId="urn:microsoft.com/office/officeart/2008/layout/BendingPictureCaption"/>
    <dgm:cxn modelId="{A51DB011-7BF1-4279-A42B-21473DD8AA75}" type="presOf" srcId="{84064F1C-6044-4BF4-9907-586FDCDDF553}" destId="{4351E95C-9795-4985-8196-C6BFB8462556}" srcOrd="0" destOrd="0" presId="urn:microsoft.com/office/officeart/2008/layout/BendingPictureCaption"/>
    <dgm:cxn modelId="{F579785D-EDA1-4542-AE56-4D6048A416E2}" srcId="{20EFEEFD-B6B9-42C8-A5D4-820EDC97A33F}" destId="{E9BBB308-F6A8-436B-96A2-326D53FA3FEF}" srcOrd="2" destOrd="0" parTransId="{3F192D09-017F-41EB-B7E0-1830238E48A4}" sibTransId="{766A4DDF-359C-427C-B2AA-A03A73A89A5F}"/>
    <dgm:cxn modelId="{51658C6D-D79E-4247-9195-B3263A687F7F}" type="presOf" srcId="{A881898F-DCD6-4270-A129-9F93F2665A3C}" destId="{8DA3F276-6BE1-4874-A0A6-A2B1FEB93BC3}" srcOrd="0" destOrd="0" presId="urn:microsoft.com/office/officeart/2008/layout/BendingPictureCaption"/>
    <dgm:cxn modelId="{42800581-A0F1-49C4-8CEA-01A9004A4C7F}" type="presOf" srcId="{20EFEEFD-B6B9-42C8-A5D4-820EDC97A33F}" destId="{23154D0C-FD05-4442-AEE2-0D05EDA06023}" srcOrd="0" destOrd="0" presId="urn:microsoft.com/office/officeart/2008/layout/BendingPictureCaption"/>
    <dgm:cxn modelId="{C2DBF1EE-3864-4A55-8E76-DE9531E8C29C}" type="presOf" srcId="{E9BBB308-F6A8-436B-96A2-326D53FA3FEF}" destId="{0E35DA9C-CF6B-4AAE-96A7-3C4194328B2E}" srcOrd="0" destOrd="0" presId="urn:microsoft.com/office/officeart/2008/layout/BendingPictureCaption"/>
    <dgm:cxn modelId="{87FC6F16-624D-4233-A703-336A5871D3F6}" type="presOf" srcId="{B34336ED-9629-4CFD-B616-4ED6FBA20110}" destId="{7D5D6E39-E435-4A4E-B991-8A5937FB6DA5}" srcOrd="0" destOrd="0" presId="urn:microsoft.com/office/officeart/2008/layout/BendingPictureCaption"/>
    <dgm:cxn modelId="{AFCCB271-5F7F-4EBC-B580-3CD160BAEEC7}" srcId="{20EFEEFD-B6B9-42C8-A5D4-820EDC97A33F}" destId="{92C42320-26A7-4A71-9C60-1DD7B16A2871}" srcOrd="4" destOrd="0" parTransId="{4A0C3386-5429-4CD0-A560-E02A9614D478}" sibTransId="{D429DC57-AAF7-4119-9FFC-2AEA4493CA5C}"/>
    <dgm:cxn modelId="{90F87B0A-47BC-475D-ABFF-BB5F0708B924}" srcId="{20EFEEFD-B6B9-42C8-A5D4-820EDC97A33F}" destId="{B34336ED-9629-4CFD-B616-4ED6FBA20110}" srcOrd="0" destOrd="0" parTransId="{FE9D3F43-5F2F-424F-9472-02BDEBC654E5}" sibTransId="{3E3865D5-E182-4DBE-8C3C-50DBFC681DDE}"/>
    <dgm:cxn modelId="{FA52E814-4D38-4410-8E62-C191DC1AAA3A}" srcId="{20EFEEFD-B6B9-42C8-A5D4-820EDC97A33F}" destId="{84064F1C-6044-4BF4-9907-586FDCDDF553}" srcOrd="3" destOrd="0" parTransId="{A79FBA22-F48D-43FC-AEA7-73B1ACC24DF8}" sibTransId="{DC5EEE1A-7EA4-4D46-AE6B-49265FC18FEB}"/>
    <dgm:cxn modelId="{31AD7895-9465-40AD-B7E6-176AC0EBA154}" srcId="{20EFEEFD-B6B9-42C8-A5D4-820EDC97A33F}" destId="{A881898F-DCD6-4270-A129-9F93F2665A3C}" srcOrd="1" destOrd="0" parTransId="{F2A827F9-FA89-47B1-A39C-D23AD6A1309A}" sibTransId="{57281EF7-064B-4767-A317-0C216FEFD814}"/>
    <dgm:cxn modelId="{E6B60436-7B0F-45F2-9F21-76D385C2DD33}" type="presParOf" srcId="{23154D0C-FD05-4442-AEE2-0D05EDA06023}" destId="{DD416EAF-71D3-4559-AE4B-8C129696B045}" srcOrd="0" destOrd="0" presId="urn:microsoft.com/office/officeart/2008/layout/BendingPictureCaption"/>
    <dgm:cxn modelId="{D7E2FF86-0145-46AF-8204-BE349C0C7880}" type="presParOf" srcId="{DD416EAF-71D3-4559-AE4B-8C129696B045}" destId="{58233BB7-6B4F-452E-B290-F12AE0C458A8}" srcOrd="0" destOrd="0" presId="urn:microsoft.com/office/officeart/2008/layout/BendingPictureCaption"/>
    <dgm:cxn modelId="{A2055778-8621-463E-AB31-78EA880D6AE1}" type="presParOf" srcId="{DD416EAF-71D3-4559-AE4B-8C129696B045}" destId="{7D5D6E39-E435-4A4E-B991-8A5937FB6DA5}" srcOrd="1" destOrd="0" presId="urn:microsoft.com/office/officeart/2008/layout/BendingPictureCaption"/>
    <dgm:cxn modelId="{A7893E09-32CB-4509-BF91-07902110702D}" type="presParOf" srcId="{23154D0C-FD05-4442-AEE2-0D05EDA06023}" destId="{2055F2AB-CE59-4ADB-8F07-5FB2E19695CF}" srcOrd="1" destOrd="0" presId="urn:microsoft.com/office/officeart/2008/layout/BendingPictureCaption"/>
    <dgm:cxn modelId="{FD902348-EF18-4B6D-A4D7-DA66518F09EF}" type="presParOf" srcId="{23154D0C-FD05-4442-AEE2-0D05EDA06023}" destId="{F10CBC3A-D958-4007-BE61-B07861EC0C98}" srcOrd="2" destOrd="0" presId="urn:microsoft.com/office/officeart/2008/layout/BendingPictureCaption"/>
    <dgm:cxn modelId="{897F176F-F87D-443B-9FCB-113AA1D1F725}" type="presParOf" srcId="{F10CBC3A-D958-4007-BE61-B07861EC0C98}" destId="{5CA63658-E154-41D3-9BB3-FAA49E178319}" srcOrd="0" destOrd="0" presId="urn:microsoft.com/office/officeart/2008/layout/BendingPictureCaption"/>
    <dgm:cxn modelId="{E32104FA-9036-4C47-B7A8-1FD4D1FA9772}" type="presParOf" srcId="{F10CBC3A-D958-4007-BE61-B07861EC0C98}" destId="{8DA3F276-6BE1-4874-A0A6-A2B1FEB93BC3}" srcOrd="1" destOrd="0" presId="urn:microsoft.com/office/officeart/2008/layout/BendingPictureCaption"/>
    <dgm:cxn modelId="{77E59431-D335-4FCE-B24A-08F864C45F11}" type="presParOf" srcId="{23154D0C-FD05-4442-AEE2-0D05EDA06023}" destId="{D1DAE4B5-15F2-49DF-A9F6-185A7C97DD78}" srcOrd="3" destOrd="0" presId="urn:microsoft.com/office/officeart/2008/layout/BendingPictureCaption"/>
    <dgm:cxn modelId="{6E4E714F-A1FC-49DE-97F6-5EF82A26056C}" type="presParOf" srcId="{23154D0C-FD05-4442-AEE2-0D05EDA06023}" destId="{B6F8EC9C-96AE-48E3-BD2F-64F6144188F8}" srcOrd="4" destOrd="0" presId="urn:microsoft.com/office/officeart/2008/layout/BendingPictureCaption"/>
    <dgm:cxn modelId="{20532545-95BD-42A2-8A8D-9C43C577A696}" type="presParOf" srcId="{B6F8EC9C-96AE-48E3-BD2F-64F6144188F8}" destId="{9DCE9163-D118-4C19-AFA9-A5ABF5CB5EFB}" srcOrd="0" destOrd="0" presId="urn:microsoft.com/office/officeart/2008/layout/BendingPictureCaption"/>
    <dgm:cxn modelId="{7F3105D6-3A41-40AE-846B-D36246F6CF69}" type="presParOf" srcId="{B6F8EC9C-96AE-48E3-BD2F-64F6144188F8}" destId="{0E35DA9C-CF6B-4AAE-96A7-3C4194328B2E}" srcOrd="1" destOrd="0" presId="urn:microsoft.com/office/officeart/2008/layout/BendingPictureCaption"/>
    <dgm:cxn modelId="{F054845C-2017-40C0-B9E3-5DBAEE82AC22}" type="presParOf" srcId="{23154D0C-FD05-4442-AEE2-0D05EDA06023}" destId="{3F96227C-D24B-4B9D-8BA1-701F9A0BD6D7}" srcOrd="5" destOrd="0" presId="urn:microsoft.com/office/officeart/2008/layout/BendingPictureCaption"/>
    <dgm:cxn modelId="{6A6B4263-AF4E-4930-88DA-ECFAE57B8C28}" type="presParOf" srcId="{23154D0C-FD05-4442-AEE2-0D05EDA06023}" destId="{F9F79C4A-8B02-4DB5-AABF-1DF12A3A85CC}" srcOrd="6" destOrd="0" presId="urn:microsoft.com/office/officeart/2008/layout/BendingPictureCaption"/>
    <dgm:cxn modelId="{E0BBCD6D-C7FE-4C39-BF23-3FA0175F5C43}" type="presParOf" srcId="{F9F79C4A-8B02-4DB5-AABF-1DF12A3A85CC}" destId="{A108248B-EC19-4DF4-8212-F801FDA2DE6E}" srcOrd="0" destOrd="0" presId="urn:microsoft.com/office/officeart/2008/layout/BendingPictureCaption"/>
    <dgm:cxn modelId="{CD459D1D-2087-4B62-A530-8C107F97D143}" type="presParOf" srcId="{F9F79C4A-8B02-4DB5-AABF-1DF12A3A85CC}" destId="{4351E95C-9795-4985-8196-C6BFB8462556}" srcOrd="1" destOrd="0" presId="urn:microsoft.com/office/officeart/2008/layout/BendingPictureCaption"/>
    <dgm:cxn modelId="{024DA470-1333-4F9F-8C42-D3B298584DC7}" type="presParOf" srcId="{23154D0C-FD05-4442-AEE2-0D05EDA06023}" destId="{A33935A3-A146-45EC-8D0E-DDFAF81DAFD7}" srcOrd="7" destOrd="0" presId="urn:microsoft.com/office/officeart/2008/layout/BendingPictureCaption"/>
    <dgm:cxn modelId="{36504A8C-5061-4A3C-A785-8A17DA966258}" type="presParOf" srcId="{23154D0C-FD05-4442-AEE2-0D05EDA06023}" destId="{E8C5EE39-F354-4D5C-803D-19A784312796}" srcOrd="8" destOrd="0" presId="urn:microsoft.com/office/officeart/2008/layout/BendingPictureCaption"/>
    <dgm:cxn modelId="{248B0E35-E30E-4F95-BCC0-B63FC9D4C7EE}" type="presParOf" srcId="{E8C5EE39-F354-4D5C-803D-19A784312796}" destId="{752A5842-BE2D-4266-9B5B-7D01EFCA79ED}" srcOrd="0" destOrd="0" presId="urn:microsoft.com/office/officeart/2008/layout/BendingPictureCaption"/>
    <dgm:cxn modelId="{B3820983-7268-4445-9725-66CCEBEA2B6E}" type="presParOf" srcId="{E8C5EE39-F354-4D5C-803D-19A784312796}" destId="{28FBED10-8571-40C5-B8C8-C7DE2491E6D5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558B3F-EEDF-456A-9602-9CF9BC01015E}" type="doc">
      <dgm:prSet loTypeId="urn:microsoft.com/office/officeart/2005/8/layout/vList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6113B4F-D878-4A25-A79E-121CA3623D0F}">
      <dgm:prSet phldrT="[Text]" custT="1"/>
      <dgm:spPr/>
      <dgm:t>
        <a:bodyPr/>
        <a:lstStyle/>
        <a:p>
          <a:r>
            <a:rPr lang="en-US" sz="2400"/>
            <a:t>Land &amp; Space</a:t>
          </a:r>
        </a:p>
      </dgm:t>
    </dgm:pt>
    <dgm:pt modelId="{4D6FF940-3A23-45CE-802B-B07427A7B1DB}" type="parTrans" cxnId="{C7B19FE1-0FBD-4611-9D8E-8AF4D4104F55}">
      <dgm:prSet/>
      <dgm:spPr/>
      <dgm:t>
        <a:bodyPr/>
        <a:lstStyle/>
        <a:p>
          <a:endParaRPr lang="en-US" sz="1800"/>
        </a:p>
      </dgm:t>
    </dgm:pt>
    <dgm:pt modelId="{AAE33BAF-120F-433C-8E31-B9AEB02FA5F7}" type="sibTrans" cxnId="{C7B19FE1-0FBD-4611-9D8E-8AF4D4104F55}">
      <dgm:prSet/>
      <dgm:spPr/>
      <dgm:t>
        <a:bodyPr/>
        <a:lstStyle/>
        <a:p>
          <a:endParaRPr lang="en-US" sz="1800"/>
        </a:p>
      </dgm:t>
    </dgm:pt>
    <dgm:pt modelId="{B0F37526-ABE2-430B-8048-C4B2C7A0AAC8}">
      <dgm:prSet custT="1"/>
      <dgm:spPr/>
      <dgm:t>
        <a:bodyPr/>
        <a:lstStyle/>
        <a:p>
          <a:r>
            <a:rPr lang="en-US" sz="2000"/>
            <a:t>Railway wheel/track inspection</a:t>
          </a:r>
        </a:p>
      </dgm:t>
    </dgm:pt>
    <dgm:pt modelId="{69E63A56-B953-47E5-9AF5-71590C1E2DE9}" type="parTrans" cxnId="{1FE20FDB-8A65-4B2B-965C-66E5884CF6D4}">
      <dgm:prSet/>
      <dgm:spPr/>
      <dgm:t>
        <a:bodyPr/>
        <a:lstStyle/>
        <a:p>
          <a:endParaRPr lang="en-US" sz="1800"/>
        </a:p>
      </dgm:t>
    </dgm:pt>
    <dgm:pt modelId="{3883E8A2-7382-46C6-8E8C-ACCBCD65AA15}" type="sibTrans" cxnId="{1FE20FDB-8A65-4B2B-965C-66E5884CF6D4}">
      <dgm:prSet/>
      <dgm:spPr/>
      <dgm:t>
        <a:bodyPr/>
        <a:lstStyle/>
        <a:p>
          <a:endParaRPr lang="en-US" sz="1800"/>
        </a:p>
      </dgm:t>
    </dgm:pt>
    <dgm:pt modelId="{6D181D91-DDD3-42F2-8CD1-74E37C0F4589}">
      <dgm:prSet custT="1"/>
      <dgm:spPr/>
      <dgm:t>
        <a:bodyPr/>
        <a:lstStyle/>
        <a:p>
          <a:r>
            <a:rPr lang="en-US" sz="2000"/>
            <a:t>Police: overspeeding vehicles</a:t>
          </a:r>
        </a:p>
      </dgm:t>
    </dgm:pt>
    <dgm:pt modelId="{CD6E646D-77DF-4BE0-9AD2-AB134D6418B9}" type="parTrans" cxnId="{EF73F816-27E4-437A-9463-3B160965F595}">
      <dgm:prSet/>
      <dgm:spPr/>
      <dgm:t>
        <a:bodyPr/>
        <a:lstStyle/>
        <a:p>
          <a:endParaRPr lang="en-US" sz="1800"/>
        </a:p>
      </dgm:t>
    </dgm:pt>
    <dgm:pt modelId="{B0841B93-9E3E-4196-AC57-A023AFD421D5}" type="sibTrans" cxnId="{EF73F816-27E4-437A-9463-3B160965F595}">
      <dgm:prSet/>
      <dgm:spPr/>
      <dgm:t>
        <a:bodyPr/>
        <a:lstStyle/>
        <a:p>
          <a:endParaRPr lang="en-US" sz="1800"/>
        </a:p>
      </dgm:t>
    </dgm:pt>
    <dgm:pt modelId="{91366408-1F99-4E60-97E9-4A2D569245BD}">
      <dgm:prSet custT="1"/>
      <dgm:spPr/>
      <dgm:t>
        <a:bodyPr/>
        <a:lstStyle/>
        <a:p>
          <a:r>
            <a:rPr lang="en-US" sz="2000"/>
            <a:t>velocity of missile, aircraft, spacecraft, STAR</a:t>
          </a:r>
        </a:p>
      </dgm:t>
    </dgm:pt>
    <dgm:pt modelId="{885E4480-B736-4215-8F46-B30130958D58}" type="parTrans" cxnId="{E35FDE5A-5167-4540-8982-9D46AEBC7636}">
      <dgm:prSet/>
      <dgm:spPr/>
      <dgm:t>
        <a:bodyPr/>
        <a:lstStyle/>
        <a:p>
          <a:endParaRPr lang="en-US" sz="1800"/>
        </a:p>
      </dgm:t>
    </dgm:pt>
    <dgm:pt modelId="{9EA31052-D738-40A2-81A9-79B9ED8AB136}" type="sibTrans" cxnId="{E35FDE5A-5167-4540-8982-9D46AEBC7636}">
      <dgm:prSet/>
      <dgm:spPr/>
      <dgm:t>
        <a:bodyPr/>
        <a:lstStyle/>
        <a:p>
          <a:endParaRPr lang="en-US" sz="1800"/>
        </a:p>
      </dgm:t>
    </dgm:pt>
    <dgm:pt modelId="{6CF4A505-1906-4220-B8B5-585E1D32D5E7}">
      <dgm:prSet custT="1"/>
      <dgm:spPr/>
      <dgm:t>
        <a:bodyPr/>
        <a:lstStyle/>
        <a:p>
          <a:r>
            <a:rPr lang="en-US" sz="2400"/>
            <a:t>Ocean</a:t>
          </a:r>
        </a:p>
      </dgm:t>
    </dgm:pt>
    <dgm:pt modelId="{E2FE47A4-300F-4F81-8FE0-06B7DD3C9C3D}" type="parTrans" cxnId="{2EDFE078-7F5E-460A-829C-61E6CA9F3FD2}">
      <dgm:prSet/>
      <dgm:spPr/>
      <dgm:t>
        <a:bodyPr/>
        <a:lstStyle/>
        <a:p>
          <a:endParaRPr lang="en-US" sz="1800"/>
        </a:p>
      </dgm:t>
    </dgm:pt>
    <dgm:pt modelId="{A19867E2-D767-4181-8A87-D9C4146AC82A}" type="sibTrans" cxnId="{2EDFE078-7F5E-460A-829C-61E6CA9F3FD2}">
      <dgm:prSet/>
      <dgm:spPr/>
      <dgm:t>
        <a:bodyPr/>
        <a:lstStyle/>
        <a:p>
          <a:endParaRPr lang="en-US" sz="1800"/>
        </a:p>
      </dgm:t>
    </dgm:pt>
    <dgm:pt modelId="{CEA00A37-C759-462A-82E7-8AED75FF87E5}">
      <dgm:prSet custT="1"/>
      <dgm:spPr/>
      <dgm:t>
        <a:bodyPr/>
        <a:lstStyle/>
        <a:p>
          <a:r>
            <a:rPr lang="en-US" sz="2000"/>
            <a:t>Detect submarine, fishess</a:t>
          </a:r>
        </a:p>
      </dgm:t>
    </dgm:pt>
    <dgm:pt modelId="{AF28BE1F-F388-47A7-A879-4A1D421F50D9}" type="parTrans" cxnId="{9982368C-CDC5-4024-BD8A-933544C68B99}">
      <dgm:prSet/>
      <dgm:spPr/>
      <dgm:t>
        <a:bodyPr/>
        <a:lstStyle/>
        <a:p>
          <a:endParaRPr lang="en-US" sz="1800"/>
        </a:p>
      </dgm:t>
    </dgm:pt>
    <dgm:pt modelId="{930B2E4A-FC5D-4CB8-9578-FAFFB659C8E7}" type="sibTrans" cxnId="{9982368C-CDC5-4024-BD8A-933544C68B99}">
      <dgm:prSet/>
      <dgm:spPr/>
      <dgm:t>
        <a:bodyPr/>
        <a:lstStyle/>
        <a:p>
          <a:endParaRPr lang="en-US" sz="1800"/>
        </a:p>
      </dgm:t>
    </dgm:pt>
    <dgm:pt modelId="{D998BDCC-5B15-4313-8F34-FFAE8B166407}">
      <dgm:prSet custT="1"/>
      <dgm:spPr/>
      <dgm:t>
        <a:bodyPr/>
        <a:lstStyle/>
        <a:p>
          <a:r>
            <a:rPr lang="en-US" sz="2400"/>
            <a:t>Health</a:t>
          </a:r>
        </a:p>
      </dgm:t>
    </dgm:pt>
    <dgm:pt modelId="{C8B43340-BA71-4D5D-8731-5608D26C59B6}" type="parTrans" cxnId="{47747E2E-5905-4BA2-A263-C6C3205C7D1D}">
      <dgm:prSet/>
      <dgm:spPr/>
      <dgm:t>
        <a:bodyPr/>
        <a:lstStyle/>
        <a:p>
          <a:endParaRPr lang="en-US" sz="1800"/>
        </a:p>
      </dgm:t>
    </dgm:pt>
    <dgm:pt modelId="{1F43C3A7-4B0C-4632-9B61-FC231E29DF13}" type="sibTrans" cxnId="{47747E2E-5905-4BA2-A263-C6C3205C7D1D}">
      <dgm:prSet/>
      <dgm:spPr/>
      <dgm:t>
        <a:bodyPr/>
        <a:lstStyle/>
        <a:p>
          <a:endParaRPr lang="en-US" sz="1800"/>
        </a:p>
      </dgm:t>
    </dgm:pt>
    <dgm:pt modelId="{0FF7C103-0B9C-4175-94F6-8B8573119481}">
      <dgm:prSet custT="1"/>
      <dgm:spPr/>
      <dgm:t>
        <a:bodyPr/>
        <a:lstStyle/>
        <a:p>
          <a:r>
            <a:rPr lang="en-US" sz="2000" dirty="0"/>
            <a:t>Ultrasound waves ► organ  ►reflect ►Sonography. </a:t>
          </a:r>
        </a:p>
      </dgm:t>
    </dgm:pt>
    <dgm:pt modelId="{268F6D77-B3C1-4F41-9CF6-B18F8C931193}" type="parTrans" cxnId="{6C1C2B27-80B6-44FE-881F-2E5D50424B71}">
      <dgm:prSet/>
      <dgm:spPr/>
      <dgm:t>
        <a:bodyPr/>
        <a:lstStyle/>
        <a:p>
          <a:endParaRPr lang="en-US" sz="1800"/>
        </a:p>
      </dgm:t>
    </dgm:pt>
    <dgm:pt modelId="{C2187A84-539B-4236-B3E1-5F82C3A28A36}" type="sibTrans" cxnId="{6C1C2B27-80B6-44FE-881F-2E5D50424B71}">
      <dgm:prSet/>
      <dgm:spPr/>
      <dgm:t>
        <a:bodyPr/>
        <a:lstStyle/>
        <a:p>
          <a:endParaRPr lang="en-US" sz="1800"/>
        </a:p>
      </dgm:t>
    </dgm:pt>
    <dgm:pt modelId="{1C8E6286-8D76-447C-9ED3-46124322473B}">
      <dgm:prSet custT="1"/>
      <dgm:spPr/>
      <dgm:t>
        <a:bodyPr/>
        <a:lstStyle/>
        <a:p>
          <a:r>
            <a:rPr lang="en-US" sz="2000" dirty="0"/>
            <a:t>Heartbeat picture-&gt; Echo-cardiogram.</a:t>
          </a:r>
        </a:p>
      </dgm:t>
    </dgm:pt>
    <dgm:pt modelId="{7E6C41AE-456A-4175-9053-108284E3B627}" type="parTrans" cxnId="{466EFBE7-CC1A-4F62-B269-183553378CB1}">
      <dgm:prSet/>
      <dgm:spPr/>
      <dgm:t>
        <a:bodyPr/>
        <a:lstStyle/>
        <a:p>
          <a:endParaRPr lang="en-US" sz="1800"/>
        </a:p>
      </dgm:t>
    </dgm:pt>
    <dgm:pt modelId="{1DE3C0BF-9F28-4375-9A38-173F2C269AAA}" type="sibTrans" cxnId="{466EFBE7-CC1A-4F62-B269-183553378CB1}">
      <dgm:prSet/>
      <dgm:spPr/>
      <dgm:t>
        <a:bodyPr/>
        <a:lstStyle/>
        <a:p>
          <a:endParaRPr lang="en-US" sz="1800"/>
        </a:p>
      </dgm:t>
    </dgm:pt>
    <dgm:pt modelId="{0607FC5D-D765-4C48-A5B0-B41FFBDE9583}">
      <dgm:prSet custT="1"/>
      <dgm:spPr/>
      <dgm:t>
        <a:bodyPr/>
        <a:lstStyle/>
        <a:p>
          <a:r>
            <a:rPr lang="en-US" sz="2000" dirty="0"/>
            <a:t>Motion of blood</a:t>
          </a:r>
        </a:p>
      </dgm:t>
    </dgm:pt>
    <dgm:pt modelId="{15043C63-736C-4E31-81FD-86C0B76D05C5}" type="parTrans" cxnId="{08206A73-9D4A-471F-94CA-21AB3842C5A5}">
      <dgm:prSet/>
      <dgm:spPr/>
      <dgm:t>
        <a:bodyPr/>
        <a:lstStyle/>
        <a:p>
          <a:endParaRPr lang="en-US" sz="1800"/>
        </a:p>
      </dgm:t>
    </dgm:pt>
    <dgm:pt modelId="{D00F3919-DC3F-4B3B-860B-134905476F96}" type="sibTrans" cxnId="{08206A73-9D4A-471F-94CA-21AB3842C5A5}">
      <dgm:prSet/>
      <dgm:spPr/>
      <dgm:t>
        <a:bodyPr/>
        <a:lstStyle/>
        <a:p>
          <a:endParaRPr lang="en-US" sz="1800"/>
        </a:p>
      </dgm:t>
    </dgm:pt>
    <dgm:pt modelId="{43473492-EFA0-46AE-B4D7-61C70D48555C}" type="pres">
      <dgm:prSet presAssocID="{01558B3F-EEDF-456A-9602-9CF9BC01015E}" presName="linear" presStyleCnt="0">
        <dgm:presLayoutVars>
          <dgm:dir/>
          <dgm:resizeHandles val="exact"/>
        </dgm:presLayoutVars>
      </dgm:prSet>
      <dgm:spPr/>
    </dgm:pt>
    <dgm:pt modelId="{CB1EA061-BE93-4F12-A26C-37B590EBFEE9}" type="pres">
      <dgm:prSet presAssocID="{D6113B4F-D878-4A25-A79E-121CA3623D0F}" presName="comp" presStyleCnt="0"/>
      <dgm:spPr/>
    </dgm:pt>
    <dgm:pt modelId="{8367FD8A-0345-48AA-AB1A-E8EB0706BF70}" type="pres">
      <dgm:prSet presAssocID="{D6113B4F-D878-4A25-A79E-121CA3623D0F}" presName="box" presStyleLbl="node1" presStyleIdx="0" presStyleCnt="3"/>
      <dgm:spPr/>
    </dgm:pt>
    <dgm:pt modelId="{D3A10264-12F0-41CA-BCFB-50A3419549E3}" type="pres">
      <dgm:prSet presAssocID="{D6113B4F-D878-4A25-A79E-121CA3623D0F}" presName="img" presStyleLbl="fgImgPlace1" presStyleIdx="0" presStyleCnt="3" custScaleY="5895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D2B3E13-F978-404B-9C71-686DAE1A359E}" type="pres">
      <dgm:prSet presAssocID="{D6113B4F-D878-4A25-A79E-121CA3623D0F}" presName="text" presStyleLbl="node1" presStyleIdx="0" presStyleCnt="3">
        <dgm:presLayoutVars>
          <dgm:bulletEnabled val="1"/>
        </dgm:presLayoutVars>
      </dgm:prSet>
      <dgm:spPr/>
    </dgm:pt>
    <dgm:pt modelId="{F8999385-70D0-41C4-9AF2-231BB64D31AB}" type="pres">
      <dgm:prSet presAssocID="{AAE33BAF-120F-433C-8E31-B9AEB02FA5F7}" presName="spacer" presStyleCnt="0"/>
      <dgm:spPr/>
    </dgm:pt>
    <dgm:pt modelId="{9AFA361C-B580-4FFD-8890-BA90EED65574}" type="pres">
      <dgm:prSet presAssocID="{6CF4A505-1906-4220-B8B5-585E1D32D5E7}" presName="comp" presStyleCnt="0"/>
      <dgm:spPr/>
    </dgm:pt>
    <dgm:pt modelId="{B95FFFFF-D0F4-4751-A02F-5FBF420BF544}" type="pres">
      <dgm:prSet presAssocID="{6CF4A505-1906-4220-B8B5-585E1D32D5E7}" presName="box" presStyleLbl="node1" presStyleIdx="1" presStyleCnt="3"/>
      <dgm:spPr/>
    </dgm:pt>
    <dgm:pt modelId="{C4B2B725-0FEB-461E-9083-6F592D7790E6}" type="pres">
      <dgm:prSet presAssocID="{6CF4A505-1906-4220-B8B5-585E1D32D5E7}" presName="img" presStyleLbl="fgImgPlace1" presStyleIdx="1" presStyleCnt="3" custScaleY="64411"/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D59F2FF-6029-451F-BDDB-847862F41205}" type="pres">
      <dgm:prSet presAssocID="{6CF4A505-1906-4220-B8B5-585E1D32D5E7}" presName="text" presStyleLbl="node1" presStyleIdx="1" presStyleCnt="3">
        <dgm:presLayoutVars>
          <dgm:bulletEnabled val="1"/>
        </dgm:presLayoutVars>
      </dgm:prSet>
      <dgm:spPr/>
    </dgm:pt>
    <dgm:pt modelId="{A508CA90-9C45-4BDC-9947-C4F74F18BE7C}" type="pres">
      <dgm:prSet presAssocID="{A19867E2-D767-4181-8A87-D9C4146AC82A}" presName="spacer" presStyleCnt="0"/>
      <dgm:spPr/>
    </dgm:pt>
    <dgm:pt modelId="{A9F57C08-BBF3-4FE0-B50A-3E0705EF2C20}" type="pres">
      <dgm:prSet presAssocID="{D998BDCC-5B15-4313-8F34-FFAE8B166407}" presName="comp" presStyleCnt="0"/>
      <dgm:spPr/>
    </dgm:pt>
    <dgm:pt modelId="{6D6783B3-153E-45AD-8D65-44A6B574E4CC}" type="pres">
      <dgm:prSet presAssocID="{D998BDCC-5B15-4313-8F34-FFAE8B166407}" presName="box" presStyleLbl="node1" presStyleIdx="2" presStyleCnt="3"/>
      <dgm:spPr/>
    </dgm:pt>
    <dgm:pt modelId="{554E1CAE-F85A-4591-855B-8E6F27E0B8C2}" type="pres">
      <dgm:prSet presAssocID="{D998BDCC-5B15-4313-8F34-FFAE8B166407}" presName="img" presStyleLbl="fgImgPlace1" presStyleIdx="2" presStyleCnt="3"/>
      <dgm:spPr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759B0F69-8AED-4ADA-A63F-70953E170417}" type="pres">
      <dgm:prSet presAssocID="{D998BDCC-5B15-4313-8F34-FFAE8B166407}" presName="text" presStyleLbl="node1" presStyleIdx="2" presStyleCnt="3">
        <dgm:presLayoutVars>
          <dgm:bulletEnabled val="1"/>
        </dgm:presLayoutVars>
      </dgm:prSet>
      <dgm:spPr/>
    </dgm:pt>
  </dgm:ptLst>
  <dgm:cxnLst>
    <dgm:cxn modelId="{6C1C2B27-80B6-44FE-881F-2E5D50424B71}" srcId="{D998BDCC-5B15-4313-8F34-FFAE8B166407}" destId="{0FF7C103-0B9C-4175-94F6-8B8573119481}" srcOrd="0" destOrd="0" parTransId="{268F6D77-B3C1-4F41-9CF6-B18F8C931193}" sibTransId="{C2187A84-539B-4236-B3E1-5F82C3A28A36}"/>
    <dgm:cxn modelId="{829A0BBC-8A56-47CE-A13E-F892528AA86D}" type="presOf" srcId="{0FF7C103-0B9C-4175-94F6-8B8573119481}" destId="{6D6783B3-153E-45AD-8D65-44A6B574E4CC}" srcOrd="0" destOrd="1" presId="urn:microsoft.com/office/officeart/2005/8/layout/vList4"/>
    <dgm:cxn modelId="{1F292E97-8E6C-4784-B121-AFC52BD30F04}" type="presOf" srcId="{D6113B4F-D878-4A25-A79E-121CA3623D0F}" destId="{8367FD8A-0345-48AA-AB1A-E8EB0706BF70}" srcOrd="0" destOrd="0" presId="urn:microsoft.com/office/officeart/2005/8/layout/vList4"/>
    <dgm:cxn modelId="{7BC1DE8B-0985-4807-BE6F-733CD594CD27}" type="presOf" srcId="{91366408-1F99-4E60-97E9-4A2D569245BD}" destId="{8367FD8A-0345-48AA-AB1A-E8EB0706BF70}" srcOrd="0" destOrd="3" presId="urn:microsoft.com/office/officeart/2005/8/layout/vList4"/>
    <dgm:cxn modelId="{1FE20FDB-8A65-4B2B-965C-66E5884CF6D4}" srcId="{D6113B4F-D878-4A25-A79E-121CA3623D0F}" destId="{B0F37526-ABE2-430B-8048-C4B2C7A0AAC8}" srcOrd="0" destOrd="0" parTransId="{69E63A56-B953-47E5-9AF5-71590C1E2DE9}" sibTransId="{3883E8A2-7382-46C6-8E8C-ACCBCD65AA15}"/>
    <dgm:cxn modelId="{C99C1380-699E-4427-9113-5B3B490567CA}" type="presOf" srcId="{6CF4A505-1906-4220-B8B5-585E1D32D5E7}" destId="{DD59F2FF-6029-451F-BDDB-847862F41205}" srcOrd="1" destOrd="0" presId="urn:microsoft.com/office/officeart/2005/8/layout/vList4"/>
    <dgm:cxn modelId="{466EFBE7-CC1A-4F62-B269-183553378CB1}" srcId="{D998BDCC-5B15-4313-8F34-FFAE8B166407}" destId="{1C8E6286-8D76-447C-9ED3-46124322473B}" srcOrd="1" destOrd="0" parTransId="{7E6C41AE-456A-4175-9053-108284E3B627}" sibTransId="{1DE3C0BF-9F28-4375-9A38-173F2C269AAA}"/>
    <dgm:cxn modelId="{5654904D-3235-441B-B5ED-68D36136A769}" type="presOf" srcId="{6D181D91-DDD3-42F2-8CD1-74E37C0F4589}" destId="{DD2B3E13-F978-404B-9C71-686DAE1A359E}" srcOrd="1" destOrd="2" presId="urn:microsoft.com/office/officeart/2005/8/layout/vList4"/>
    <dgm:cxn modelId="{DE1AD722-9DEF-4406-B996-B4F5E659549A}" type="presOf" srcId="{0607FC5D-D765-4C48-A5B0-B41FFBDE9583}" destId="{6D6783B3-153E-45AD-8D65-44A6B574E4CC}" srcOrd="0" destOrd="3" presId="urn:microsoft.com/office/officeart/2005/8/layout/vList4"/>
    <dgm:cxn modelId="{9982368C-CDC5-4024-BD8A-933544C68B99}" srcId="{6CF4A505-1906-4220-B8B5-585E1D32D5E7}" destId="{CEA00A37-C759-462A-82E7-8AED75FF87E5}" srcOrd="0" destOrd="0" parTransId="{AF28BE1F-F388-47A7-A879-4A1D421F50D9}" sibTransId="{930B2E4A-FC5D-4CB8-9578-FAFFB659C8E7}"/>
    <dgm:cxn modelId="{E35FDE5A-5167-4540-8982-9D46AEBC7636}" srcId="{D6113B4F-D878-4A25-A79E-121CA3623D0F}" destId="{91366408-1F99-4E60-97E9-4A2D569245BD}" srcOrd="2" destOrd="0" parTransId="{885E4480-B736-4215-8F46-B30130958D58}" sibTransId="{9EA31052-D738-40A2-81A9-79B9ED8AB136}"/>
    <dgm:cxn modelId="{E47F7F80-089B-4DDC-A57C-200B5346F881}" type="presOf" srcId="{D998BDCC-5B15-4313-8F34-FFAE8B166407}" destId="{759B0F69-8AED-4ADA-A63F-70953E170417}" srcOrd="1" destOrd="0" presId="urn:microsoft.com/office/officeart/2005/8/layout/vList4"/>
    <dgm:cxn modelId="{EA704721-4B66-4AAB-9194-52A17B3E1808}" type="presOf" srcId="{01558B3F-EEDF-456A-9602-9CF9BC01015E}" destId="{43473492-EFA0-46AE-B4D7-61C70D48555C}" srcOrd="0" destOrd="0" presId="urn:microsoft.com/office/officeart/2005/8/layout/vList4"/>
    <dgm:cxn modelId="{2EDFE078-7F5E-460A-829C-61E6CA9F3FD2}" srcId="{01558B3F-EEDF-456A-9602-9CF9BC01015E}" destId="{6CF4A505-1906-4220-B8B5-585E1D32D5E7}" srcOrd="1" destOrd="0" parTransId="{E2FE47A4-300F-4F81-8FE0-06B7DD3C9C3D}" sibTransId="{A19867E2-D767-4181-8A87-D9C4146AC82A}"/>
    <dgm:cxn modelId="{FA484135-36CC-45BB-A9A7-FDE1F88B50B8}" type="presOf" srcId="{B0F37526-ABE2-430B-8048-C4B2C7A0AAC8}" destId="{8367FD8A-0345-48AA-AB1A-E8EB0706BF70}" srcOrd="0" destOrd="1" presId="urn:microsoft.com/office/officeart/2005/8/layout/vList4"/>
    <dgm:cxn modelId="{74B8AA89-43B8-4A68-AEC0-87E9BAEDDB33}" type="presOf" srcId="{CEA00A37-C759-462A-82E7-8AED75FF87E5}" destId="{DD59F2FF-6029-451F-BDDB-847862F41205}" srcOrd="1" destOrd="1" presId="urn:microsoft.com/office/officeart/2005/8/layout/vList4"/>
    <dgm:cxn modelId="{C7B19FE1-0FBD-4611-9D8E-8AF4D4104F55}" srcId="{01558B3F-EEDF-456A-9602-9CF9BC01015E}" destId="{D6113B4F-D878-4A25-A79E-121CA3623D0F}" srcOrd="0" destOrd="0" parTransId="{4D6FF940-3A23-45CE-802B-B07427A7B1DB}" sibTransId="{AAE33BAF-120F-433C-8E31-B9AEB02FA5F7}"/>
    <dgm:cxn modelId="{A892B94C-BA0C-4A37-A805-6D8D81C94494}" type="presOf" srcId="{0607FC5D-D765-4C48-A5B0-B41FFBDE9583}" destId="{759B0F69-8AED-4ADA-A63F-70953E170417}" srcOrd="1" destOrd="3" presId="urn:microsoft.com/office/officeart/2005/8/layout/vList4"/>
    <dgm:cxn modelId="{060A5916-8D08-4643-8F23-B4341736877B}" type="presOf" srcId="{1C8E6286-8D76-447C-9ED3-46124322473B}" destId="{6D6783B3-153E-45AD-8D65-44A6B574E4CC}" srcOrd="0" destOrd="2" presId="urn:microsoft.com/office/officeart/2005/8/layout/vList4"/>
    <dgm:cxn modelId="{8F6AB14B-FE02-4BAE-8559-54AF618DE126}" type="presOf" srcId="{B0F37526-ABE2-430B-8048-C4B2C7A0AAC8}" destId="{DD2B3E13-F978-404B-9C71-686DAE1A359E}" srcOrd="1" destOrd="1" presId="urn:microsoft.com/office/officeart/2005/8/layout/vList4"/>
    <dgm:cxn modelId="{D63D2DD0-5E18-47D6-A698-30A2D619E163}" type="presOf" srcId="{0FF7C103-0B9C-4175-94F6-8B8573119481}" destId="{759B0F69-8AED-4ADA-A63F-70953E170417}" srcOrd="1" destOrd="1" presId="urn:microsoft.com/office/officeart/2005/8/layout/vList4"/>
    <dgm:cxn modelId="{EF73F816-27E4-437A-9463-3B160965F595}" srcId="{D6113B4F-D878-4A25-A79E-121CA3623D0F}" destId="{6D181D91-DDD3-42F2-8CD1-74E37C0F4589}" srcOrd="1" destOrd="0" parTransId="{CD6E646D-77DF-4BE0-9AD2-AB134D6418B9}" sibTransId="{B0841B93-9E3E-4196-AC57-A023AFD421D5}"/>
    <dgm:cxn modelId="{8390BD4C-C65C-424B-AB7D-E4FB552D2359}" type="presOf" srcId="{6D181D91-DDD3-42F2-8CD1-74E37C0F4589}" destId="{8367FD8A-0345-48AA-AB1A-E8EB0706BF70}" srcOrd="0" destOrd="2" presId="urn:microsoft.com/office/officeart/2005/8/layout/vList4"/>
    <dgm:cxn modelId="{7860ADC6-E9D3-48AE-ABBC-34ADBCF9851D}" type="presOf" srcId="{6CF4A505-1906-4220-B8B5-585E1D32D5E7}" destId="{B95FFFFF-D0F4-4751-A02F-5FBF420BF544}" srcOrd="0" destOrd="0" presId="urn:microsoft.com/office/officeart/2005/8/layout/vList4"/>
    <dgm:cxn modelId="{08206A73-9D4A-471F-94CA-21AB3842C5A5}" srcId="{D998BDCC-5B15-4313-8F34-FFAE8B166407}" destId="{0607FC5D-D765-4C48-A5B0-B41FFBDE9583}" srcOrd="2" destOrd="0" parTransId="{15043C63-736C-4E31-81FD-86C0B76D05C5}" sibTransId="{D00F3919-DC3F-4B3B-860B-134905476F96}"/>
    <dgm:cxn modelId="{AE22FE60-5151-40CE-9B3A-F67F6FF4C80A}" type="presOf" srcId="{91366408-1F99-4E60-97E9-4A2D569245BD}" destId="{DD2B3E13-F978-404B-9C71-686DAE1A359E}" srcOrd="1" destOrd="3" presId="urn:microsoft.com/office/officeart/2005/8/layout/vList4"/>
    <dgm:cxn modelId="{C493EA7E-C293-4638-B798-0A95E466C793}" type="presOf" srcId="{CEA00A37-C759-462A-82E7-8AED75FF87E5}" destId="{B95FFFFF-D0F4-4751-A02F-5FBF420BF544}" srcOrd="0" destOrd="1" presId="urn:microsoft.com/office/officeart/2005/8/layout/vList4"/>
    <dgm:cxn modelId="{47747E2E-5905-4BA2-A263-C6C3205C7D1D}" srcId="{01558B3F-EEDF-456A-9602-9CF9BC01015E}" destId="{D998BDCC-5B15-4313-8F34-FFAE8B166407}" srcOrd="2" destOrd="0" parTransId="{C8B43340-BA71-4D5D-8731-5608D26C59B6}" sibTransId="{1F43C3A7-4B0C-4632-9B61-FC231E29DF13}"/>
    <dgm:cxn modelId="{10FE6E67-BFDC-4C54-B58C-77640FB2EACF}" type="presOf" srcId="{D998BDCC-5B15-4313-8F34-FFAE8B166407}" destId="{6D6783B3-153E-45AD-8D65-44A6B574E4CC}" srcOrd="0" destOrd="0" presId="urn:microsoft.com/office/officeart/2005/8/layout/vList4"/>
    <dgm:cxn modelId="{DD13D952-3CE3-4719-8808-00F5ABDB5B41}" type="presOf" srcId="{D6113B4F-D878-4A25-A79E-121CA3623D0F}" destId="{DD2B3E13-F978-404B-9C71-686DAE1A359E}" srcOrd="1" destOrd="0" presId="urn:microsoft.com/office/officeart/2005/8/layout/vList4"/>
    <dgm:cxn modelId="{707E18B9-25EE-497A-86EC-638CE4821753}" type="presOf" srcId="{1C8E6286-8D76-447C-9ED3-46124322473B}" destId="{759B0F69-8AED-4ADA-A63F-70953E170417}" srcOrd="1" destOrd="2" presId="urn:microsoft.com/office/officeart/2005/8/layout/vList4"/>
    <dgm:cxn modelId="{8B3A194A-26EC-4767-9253-6AAB7F8490FE}" type="presParOf" srcId="{43473492-EFA0-46AE-B4D7-61C70D48555C}" destId="{CB1EA061-BE93-4F12-A26C-37B590EBFEE9}" srcOrd="0" destOrd="0" presId="urn:microsoft.com/office/officeart/2005/8/layout/vList4"/>
    <dgm:cxn modelId="{46750C08-D8F0-4A6D-9260-DBD833534A36}" type="presParOf" srcId="{CB1EA061-BE93-4F12-A26C-37B590EBFEE9}" destId="{8367FD8A-0345-48AA-AB1A-E8EB0706BF70}" srcOrd="0" destOrd="0" presId="urn:microsoft.com/office/officeart/2005/8/layout/vList4"/>
    <dgm:cxn modelId="{91096846-E670-4B16-B1F9-3C974EBAAAB0}" type="presParOf" srcId="{CB1EA061-BE93-4F12-A26C-37B590EBFEE9}" destId="{D3A10264-12F0-41CA-BCFB-50A3419549E3}" srcOrd="1" destOrd="0" presId="urn:microsoft.com/office/officeart/2005/8/layout/vList4"/>
    <dgm:cxn modelId="{0A80338D-4A4B-4BBF-B263-6C0E05C4CD42}" type="presParOf" srcId="{CB1EA061-BE93-4F12-A26C-37B590EBFEE9}" destId="{DD2B3E13-F978-404B-9C71-686DAE1A359E}" srcOrd="2" destOrd="0" presId="urn:microsoft.com/office/officeart/2005/8/layout/vList4"/>
    <dgm:cxn modelId="{26000F79-772F-457D-BCCF-64CD70390CE9}" type="presParOf" srcId="{43473492-EFA0-46AE-B4D7-61C70D48555C}" destId="{F8999385-70D0-41C4-9AF2-231BB64D31AB}" srcOrd="1" destOrd="0" presId="urn:microsoft.com/office/officeart/2005/8/layout/vList4"/>
    <dgm:cxn modelId="{17F585D2-1A28-46BE-A525-C5F581D06839}" type="presParOf" srcId="{43473492-EFA0-46AE-B4D7-61C70D48555C}" destId="{9AFA361C-B580-4FFD-8890-BA90EED65574}" srcOrd="2" destOrd="0" presId="urn:microsoft.com/office/officeart/2005/8/layout/vList4"/>
    <dgm:cxn modelId="{8AB7F865-FBF6-4114-BBDA-3174BC89378E}" type="presParOf" srcId="{9AFA361C-B580-4FFD-8890-BA90EED65574}" destId="{B95FFFFF-D0F4-4751-A02F-5FBF420BF544}" srcOrd="0" destOrd="0" presId="urn:microsoft.com/office/officeart/2005/8/layout/vList4"/>
    <dgm:cxn modelId="{334AFB79-285A-49B7-8B44-4FC19E2A46A9}" type="presParOf" srcId="{9AFA361C-B580-4FFD-8890-BA90EED65574}" destId="{C4B2B725-0FEB-461E-9083-6F592D7790E6}" srcOrd="1" destOrd="0" presId="urn:microsoft.com/office/officeart/2005/8/layout/vList4"/>
    <dgm:cxn modelId="{149D1336-8BAB-4E64-9296-124A741CFC3D}" type="presParOf" srcId="{9AFA361C-B580-4FFD-8890-BA90EED65574}" destId="{DD59F2FF-6029-451F-BDDB-847862F41205}" srcOrd="2" destOrd="0" presId="urn:microsoft.com/office/officeart/2005/8/layout/vList4"/>
    <dgm:cxn modelId="{B883C2CA-8FCF-406D-A066-E8247F25B7A0}" type="presParOf" srcId="{43473492-EFA0-46AE-B4D7-61C70D48555C}" destId="{A508CA90-9C45-4BDC-9947-C4F74F18BE7C}" srcOrd="3" destOrd="0" presId="urn:microsoft.com/office/officeart/2005/8/layout/vList4"/>
    <dgm:cxn modelId="{76459DD4-4450-4AB3-B7F3-4B8CDE1A6213}" type="presParOf" srcId="{43473492-EFA0-46AE-B4D7-61C70D48555C}" destId="{A9F57C08-BBF3-4FE0-B50A-3E0705EF2C20}" srcOrd="4" destOrd="0" presId="urn:microsoft.com/office/officeart/2005/8/layout/vList4"/>
    <dgm:cxn modelId="{E667D707-E6C2-490E-899F-D412ED5399D4}" type="presParOf" srcId="{A9F57C08-BBF3-4FE0-B50A-3E0705EF2C20}" destId="{6D6783B3-153E-45AD-8D65-44A6B574E4CC}" srcOrd="0" destOrd="0" presId="urn:microsoft.com/office/officeart/2005/8/layout/vList4"/>
    <dgm:cxn modelId="{5AE84B2E-1874-4949-A4A8-25E6559A1ADE}" type="presParOf" srcId="{A9F57C08-BBF3-4FE0-B50A-3E0705EF2C20}" destId="{554E1CAE-F85A-4591-855B-8E6F27E0B8C2}" srcOrd="1" destOrd="0" presId="urn:microsoft.com/office/officeart/2005/8/layout/vList4"/>
    <dgm:cxn modelId="{83F90F30-9E02-4D0E-B05D-91294BA5322D}" type="presParOf" srcId="{A9F57C08-BBF3-4FE0-B50A-3E0705EF2C20}" destId="{759B0F69-8AED-4ADA-A63F-70953E17041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0DBF7D-65EA-4012-894D-FCD433199948}" type="doc">
      <dgm:prSet loTypeId="urn:microsoft.com/office/officeart/2008/layout/CaptionedPictures" loCatId="picture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2AE51B6-D371-44F8-A30C-F631902A4733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Radio </a:t>
          </a:r>
          <a:br>
            <a:rPr lang="en-US" sz="2800" dirty="0"/>
          </a:br>
          <a:r>
            <a:rPr lang="en-US" sz="2000" dirty="0"/>
            <a:t>(</a:t>
          </a:r>
          <a:r>
            <a:rPr lang="en-US" sz="2000" dirty="0" err="1"/>
            <a:t>Sci</a:t>
          </a:r>
          <a:r>
            <a:rPr lang="en-US" sz="2000" dirty="0"/>
            <a:t>-Tech)</a:t>
          </a:r>
        </a:p>
      </dgm:t>
    </dgm:pt>
    <dgm:pt modelId="{CEF74D68-BBAC-42E8-9A8D-6DD88B6B149C}" type="parTrans" cxnId="{0D153EA7-D38D-472F-90B5-BC3254ED658C}">
      <dgm:prSet/>
      <dgm:spPr/>
      <dgm:t>
        <a:bodyPr/>
        <a:lstStyle/>
        <a:p>
          <a:endParaRPr lang="en-US"/>
        </a:p>
      </dgm:t>
    </dgm:pt>
    <dgm:pt modelId="{AE18DC0C-7861-4BA2-A4AF-D4A313A20749}" type="sibTrans" cxnId="{0D153EA7-D38D-472F-90B5-BC3254ED658C}">
      <dgm:prSet/>
      <dgm:spPr/>
      <dgm:t>
        <a:bodyPr/>
        <a:lstStyle/>
        <a:p>
          <a:endParaRPr lang="en-US"/>
        </a:p>
      </dgm:t>
    </dgm:pt>
    <dgm:pt modelId="{54E41D7A-B6B8-4193-A847-E3660686E30B}">
      <dgm:prSet custT="1"/>
      <dgm:spPr/>
      <dgm:t>
        <a:bodyPr/>
        <a:lstStyle/>
        <a:p>
          <a:r>
            <a:rPr lang="en-US" sz="2800" dirty="0"/>
            <a:t>Telecom</a:t>
          </a:r>
          <a:br>
            <a:rPr lang="en-US" sz="2800" dirty="0"/>
          </a:br>
          <a:r>
            <a:rPr lang="en-US" sz="2000" dirty="0"/>
            <a:t>(YB)</a:t>
          </a:r>
        </a:p>
      </dgm:t>
    </dgm:pt>
    <dgm:pt modelId="{BF3BACCC-B4C0-4061-96D8-F43CC65C4818}" type="parTrans" cxnId="{18992F65-5C07-4CE8-B5ED-D7EC9E9E8FF7}">
      <dgm:prSet/>
      <dgm:spPr/>
      <dgm:t>
        <a:bodyPr/>
        <a:lstStyle/>
        <a:p>
          <a:endParaRPr lang="en-US"/>
        </a:p>
      </dgm:t>
    </dgm:pt>
    <dgm:pt modelId="{0054F977-0989-4650-962B-7F045769E3A6}" type="sibTrans" cxnId="{18992F65-5C07-4CE8-B5ED-D7EC9E9E8FF7}">
      <dgm:prSet/>
      <dgm:spPr/>
      <dgm:t>
        <a:bodyPr/>
        <a:lstStyle/>
        <a:p>
          <a:endParaRPr lang="en-US"/>
        </a:p>
      </dgm:t>
    </dgm:pt>
    <dgm:pt modelId="{5C96DC1A-3534-4D83-8AC4-4A7A5BDDE62C}">
      <dgm:prSet custT="1"/>
      <dgm:spPr/>
      <dgm:t>
        <a:bodyPr/>
        <a:lstStyle/>
        <a:p>
          <a:r>
            <a:rPr lang="en-US" sz="2800" dirty="0"/>
            <a:t>Post office </a:t>
          </a:r>
          <a:r>
            <a:rPr lang="en-US" sz="2000" dirty="0"/>
            <a:t>(History &amp; Culture)</a:t>
          </a:r>
          <a:endParaRPr lang="en-US" sz="2800" dirty="0"/>
        </a:p>
      </dgm:t>
    </dgm:pt>
    <dgm:pt modelId="{80B888DA-AE6E-4432-9AD9-A896D8DF272E}" type="parTrans" cxnId="{D150B395-3B48-4D15-849B-57C09E24B25D}">
      <dgm:prSet/>
      <dgm:spPr/>
      <dgm:t>
        <a:bodyPr/>
        <a:lstStyle/>
        <a:p>
          <a:endParaRPr lang="en-US"/>
        </a:p>
      </dgm:t>
    </dgm:pt>
    <dgm:pt modelId="{CACC4158-7ED1-46A6-B28E-AF37C6C32229}" type="sibTrans" cxnId="{D150B395-3B48-4D15-849B-57C09E24B25D}">
      <dgm:prSet/>
      <dgm:spPr/>
      <dgm:t>
        <a:bodyPr/>
        <a:lstStyle/>
        <a:p>
          <a:endParaRPr lang="en-US"/>
        </a:p>
      </dgm:t>
    </dgm:pt>
    <dgm:pt modelId="{10D544A6-A84F-4D41-BEA7-905D55F15291}">
      <dgm:prSet phldrT="[Text]" custT="1"/>
      <dgm:spPr/>
      <dgm:t>
        <a:bodyPr/>
        <a:lstStyle/>
        <a:p>
          <a:r>
            <a:rPr lang="en-US" sz="2800" dirty="0"/>
            <a:t>Mass Comm. </a:t>
          </a:r>
          <a:r>
            <a:rPr lang="en-US" sz="2000" dirty="0"/>
            <a:t>(YB)</a:t>
          </a:r>
        </a:p>
      </dgm:t>
    </dgm:pt>
    <dgm:pt modelId="{1CCE9FE4-2AC6-4122-9CFA-80C2EE3686EF}" type="parTrans" cxnId="{60DF582E-EB75-4C2B-8B75-84D6A486F7DC}">
      <dgm:prSet/>
      <dgm:spPr/>
      <dgm:t>
        <a:bodyPr/>
        <a:lstStyle/>
        <a:p>
          <a:endParaRPr lang="en-US"/>
        </a:p>
      </dgm:t>
    </dgm:pt>
    <dgm:pt modelId="{3496D64A-9E96-4B23-B381-CF432AB8E580}" type="sibTrans" cxnId="{60DF582E-EB75-4C2B-8B75-84D6A486F7DC}">
      <dgm:prSet/>
      <dgm:spPr/>
      <dgm:t>
        <a:bodyPr/>
        <a:lstStyle/>
        <a:p>
          <a:endParaRPr lang="en-US"/>
        </a:p>
      </dgm:t>
    </dgm:pt>
    <dgm:pt modelId="{D83DCB7F-1DBF-48CD-AC2F-019D837528D5}" type="pres">
      <dgm:prSet presAssocID="{AE0DBF7D-65EA-4012-894D-FCD433199948}" presName="Name0" presStyleCnt="0">
        <dgm:presLayoutVars>
          <dgm:chMax/>
          <dgm:chPref/>
          <dgm:dir/>
        </dgm:presLayoutVars>
      </dgm:prSet>
      <dgm:spPr/>
    </dgm:pt>
    <dgm:pt modelId="{EB56E565-D0A9-4873-ABD5-8BDAC8E1C0C7}" type="pres">
      <dgm:prSet presAssocID="{F2AE51B6-D371-44F8-A30C-F631902A4733}" presName="composite" presStyleCnt="0">
        <dgm:presLayoutVars>
          <dgm:chMax val="1"/>
          <dgm:chPref val="1"/>
        </dgm:presLayoutVars>
      </dgm:prSet>
      <dgm:spPr/>
    </dgm:pt>
    <dgm:pt modelId="{BD6EE443-F4D1-4A2F-B370-7B13F7F02801}" type="pres">
      <dgm:prSet presAssocID="{F2AE51B6-D371-44F8-A30C-F631902A4733}" presName="Accent" presStyleLbl="trAlignAcc1" presStyleIdx="0" presStyleCnt="4">
        <dgm:presLayoutVars>
          <dgm:chMax val="0"/>
          <dgm:chPref val="0"/>
        </dgm:presLayoutVars>
      </dgm:prSet>
      <dgm:spPr/>
    </dgm:pt>
    <dgm:pt modelId="{766F681D-B584-4370-B8E9-D70C0DD5F8B2}" type="pres">
      <dgm:prSet presAssocID="{F2AE51B6-D371-44F8-A30C-F631902A4733}" presName="Image" presStyleLbl="alignImgPlace1" presStyleIdx="0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5288381-D05E-4B31-8E40-50D8C79385B5}" type="pres">
      <dgm:prSet presAssocID="{F2AE51B6-D371-44F8-A30C-F631902A4733}" presName="ChildComposite" presStyleCnt="0"/>
      <dgm:spPr/>
    </dgm:pt>
    <dgm:pt modelId="{17DEB29A-A794-4F39-93EC-EDB63B532D25}" type="pres">
      <dgm:prSet presAssocID="{F2AE51B6-D371-44F8-A30C-F631902A473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FE24B45-95B2-467A-8372-5EC8B9BF66F7}" type="pres">
      <dgm:prSet presAssocID="{F2AE51B6-D371-44F8-A30C-F631902A4733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A47CF0E5-62BA-436B-AB8A-FA048CB78CEF}" type="pres">
      <dgm:prSet presAssocID="{AE18DC0C-7861-4BA2-A4AF-D4A313A20749}" presName="sibTrans" presStyleCnt="0"/>
      <dgm:spPr/>
    </dgm:pt>
    <dgm:pt modelId="{0A2F6521-BB10-4808-AD00-F4931628C7F2}" type="pres">
      <dgm:prSet presAssocID="{10D544A6-A84F-4D41-BEA7-905D55F15291}" presName="composite" presStyleCnt="0">
        <dgm:presLayoutVars>
          <dgm:chMax val="1"/>
          <dgm:chPref val="1"/>
        </dgm:presLayoutVars>
      </dgm:prSet>
      <dgm:spPr/>
    </dgm:pt>
    <dgm:pt modelId="{1FA5A5E4-E008-46A8-9851-644E1B006EFF}" type="pres">
      <dgm:prSet presAssocID="{10D544A6-A84F-4D41-BEA7-905D55F15291}" presName="Accent" presStyleLbl="trAlignAcc1" presStyleIdx="1" presStyleCnt="4">
        <dgm:presLayoutVars>
          <dgm:chMax val="0"/>
          <dgm:chPref val="0"/>
        </dgm:presLayoutVars>
      </dgm:prSet>
      <dgm:spPr/>
    </dgm:pt>
    <dgm:pt modelId="{FBCEEA43-2007-4EE2-997A-ECEDA63486F7}" type="pres">
      <dgm:prSet presAssocID="{10D544A6-A84F-4D41-BEA7-905D55F15291}" presName="Image" presStyleLbl="alignImgPlace1" presStyleIdx="1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E7034B7-6A31-47A9-9591-565136279B0D}" type="pres">
      <dgm:prSet presAssocID="{10D544A6-A84F-4D41-BEA7-905D55F15291}" presName="ChildComposite" presStyleCnt="0"/>
      <dgm:spPr/>
    </dgm:pt>
    <dgm:pt modelId="{AA5B3695-A756-46AB-9A97-4D42991DA8A2}" type="pres">
      <dgm:prSet presAssocID="{10D544A6-A84F-4D41-BEA7-905D55F1529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B1A2705-C13F-4A34-B8FC-9480015A84A6}" type="pres">
      <dgm:prSet presAssocID="{10D544A6-A84F-4D41-BEA7-905D55F15291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D3A87BCE-01E6-45E2-85F3-481642B666AB}" type="pres">
      <dgm:prSet presAssocID="{3496D64A-9E96-4B23-B381-CF432AB8E580}" presName="sibTrans" presStyleCnt="0"/>
      <dgm:spPr/>
    </dgm:pt>
    <dgm:pt modelId="{41ABF77D-63B4-47B7-A3D0-5BA4958FFF04}" type="pres">
      <dgm:prSet presAssocID="{54E41D7A-B6B8-4193-A847-E3660686E30B}" presName="composite" presStyleCnt="0">
        <dgm:presLayoutVars>
          <dgm:chMax val="1"/>
          <dgm:chPref val="1"/>
        </dgm:presLayoutVars>
      </dgm:prSet>
      <dgm:spPr/>
    </dgm:pt>
    <dgm:pt modelId="{B6BB3AF8-57CC-4990-B906-F14E0A461F78}" type="pres">
      <dgm:prSet presAssocID="{54E41D7A-B6B8-4193-A847-E3660686E30B}" presName="Accent" presStyleLbl="trAlignAcc1" presStyleIdx="2" presStyleCnt="4">
        <dgm:presLayoutVars>
          <dgm:chMax val="0"/>
          <dgm:chPref val="0"/>
        </dgm:presLayoutVars>
      </dgm:prSet>
      <dgm:spPr/>
    </dgm:pt>
    <dgm:pt modelId="{E2699015-E670-46BB-BB65-76F94C838C47}" type="pres">
      <dgm:prSet presAssocID="{54E41D7A-B6B8-4193-A847-E3660686E30B}" presName="Image" presStyleLbl="alignImgPlace1" presStyleIdx="2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710198C-F7C7-4EEE-9139-956460DE7FF7}" type="pres">
      <dgm:prSet presAssocID="{54E41D7A-B6B8-4193-A847-E3660686E30B}" presName="ChildComposite" presStyleCnt="0"/>
      <dgm:spPr/>
    </dgm:pt>
    <dgm:pt modelId="{A170DFB0-FC24-4C98-9048-758583135D16}" type="pres">
      <dgm:prSet presAssocID="{54E41D7A-B6B8-4193-A847-E3660686E30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14B9DA-ECC9-416A-B3F8-F70304E7044E}" type="pres">
      <dgm:prSet presAssocID="{54E41D7A-B6B8-4193-A847-E3660686E30B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9283BB54-FA29-43D7-856F-623C4F787501}" type="pres">
      <dgm:prSet presAssocID="{0054F977-0989-4650-962B-7F045769E3A6}" presName="sibTrans" presStyleCnt="0"/>
      <dgm:spPr/>
    </dgm:pt>
    <dgm:pt modelId="{07F14257-D717-4AB8-A1EA-6CEA89A9CD86}" type="pres">
      <dgm:prSet presAssocID="{5C96DC1A-3534-4D83-8AC4-4A7A5BDDE62C}" presName="composite" presStyleCnt="0">
        <dgm:presLayoutVars>
          <dgm:chMax val="1"/>
          <dgm:chPref val="1"/>
        </dgm:presLayoutVars>
      </dgm:prSet>
      <dgm:spPr/>
    </dgm:pt>
    <dgm:pt modelId="{79A324A1-E0E0-4AD7-97F4-C98D71748145}" type="pres">
      <dgm:prSet presAssocID="{5C96DC1A-3534-4D83-8AC4-4A7A5BDDE62C}" presName="Accent" presStyleLbl="trAlignAcc1" presStyleIdx="3" presStyleCnt="4">
        <dgm:presLayoutVars>
          <dgm:chMax val="0"/>
          <dgm:chPref val="0"/>
        </dgm:presLayoutVars>
      </dgm:prSet>
      <dgm:spPr/>
    </dgm:pt>
    <dgm:pt modelId="{C1ED2D8F-149A-4E75-9E41-13733BD3FBAD}" type="pres">
      <dgm:prSet presAssocID="{5C96DC1A-3534-4D83-8AC4-4A7A5BDDE62C}" presName="Image" presStyleLbl="alignImgPlace1" presStyleIdx="3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8A9F9FE-E32E-4E59-A9D4-ADB8BA1144C1}" type="pres">
      <dgm:prSet presAssocID="{5C96DC1A-3534-4D83-8AC4-4A7A5BDDE62C}" presName="ChildComposite" presStyleCnt="0"/>
      <dgm:spPr/>
    </dgm:pt>
    <dgm:pt modelId="{3CBE0F2B-FC81-40D0-9A37-7C8753227E02}" type="pres">
      <dgm:prSet presAssocID="{5C96DC1A-3534-4D83-8AC4-4A7A5BDDE62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8863E7F-F018-4BCD-A6D3-332148DC6BA0}" type="pres">
      <dgm:prSet presAssocID="{5C96DC1A-3534-4D83-8AC4-4A7A5BDDE62C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0FAF974A-CB36-434F-A208-B215E60473BD}" type="presOf" srcId="{5C96DC1A-3534-4D83-8AC4-4A7A5BDDE62C}" destId="{28863E7F-F018-4BCD-A6D3-332148DC6BA0}" srcOrd="0" destOrd="0" presId="urn:microsoft.com/office/officeart/2008/layout/CaptionedPictures"/>
    <dgm:cxn modelId="{8FBE9C13-3E7D-48A8-9B63-1976A80CA5B6}" type="presOf" srcId="{F2AE51B6-D371-44F8-A30C-F631902A4733}" destId="{DFE24B45-95B2-467A-8372-5EC8B9BF66F7}" srcOrd="0" destOrd="0" presId="urn:microsoft.com/office/officeart/2008/layout/CaptionedPictures"/>
    <dgm:cxn modelId="{F28DF06B-B84F-4DC3-9F82-DC38A84C4253}" type="presOf" srcId="{AE0DBF7D-65EA-4012-894D-FCD433199948}" destId="{D83DCB7F-1DBF-48CD-AC2F-019D837528D5}" srcOrd="0" destOrd="0" presId="urn:microsoft.com/office/officeart/2008/layout/CaptionedPictures"/>
    <dgm:cxn modelId="{0D153EA7-D38D-472F-90B5-BC3254ED658C}" srcId="{AE0DBF7D-65EA-4012-894D-FCD433199948}" destId="{F2AE51B6-D371-44F8-A30C-F631902A4733}" srcOrd="0" destOrd="0" parTransId="{CEF74D68-BBAC-42E8-9A8D-6DD88B6B149C}" sibTransId="{AE18DC0C-7861-4BA2-A4AF-D4A313A20749}"/>
    <dgm:cxn modelId="{D150B395-3B48-4D15-849B-57C09E24B25D}" srcId="{AE0DBF7D-65EA-4012-894D-FCD433199948}" destId="{5C96DC1A-3534-4D83-8AC4-4A7A5BDDE62C}" srcOrd="3" destOrd="0" parTransId="{80B888DA-AE6E-4432-9AD9-A896D8DF272E}" sibTransId="{CACC4158-7ED1-46A6-B28E-AF37C6C32229}"/>
    <dgm:cxn modelId="{DFC6DDDF-D3E5-4816-B096-727F34275E92}" type="presOf" srcId="{54E41D7A-B6B8-4193-A847-E3660686E30B}" destId="{1914B9DA-ECC9-416A-B3F8-F70304E7044E}" srcOrd="0" destOrd="0" presId="urn:microsoft.com/office/officeart/2008/layout/CaptionedPictures"/>
    <dgm:cxn modelId="{60DF582E-EB75-4C2B-8B75-84D6A486F7DC}" srcId="{AE0DBF7D-65EA-4012-894D-FCD433199948}" destId="{10D544A6-A84F-4D41-BEA7-905D55F15291}" srcOrd="1" destOrd="0" parTransId="{1CCE9FE4-2AC6-4122-9CFA-80C2EE3686EF}" sibTransId="{3496D64A-9E96-4B23-B381-CF432AB8E580}"/>
    <dgm:cxn modelId="{18992F65-5C07-4CE8-B5ED-D7EC9E9E8FF7}" srcId="{AE0DBF7D-65EA-4012-894D-FCD433199948}" destId="{54E41D7A-B6B8-4193-A847-E3660686E30B}" srcOrd="2" destOrd="0" parTransId="{BF3BACCC-B4C0-4061-96D8-F43CC65C4818}" sibTransId="{0054F977-0989-4650-962B-7F045769E3A6}"/>
    <dgm:cxn modelId="{EECAD942-C3A1-4D93-9D8B-BAC91B481065}" type="presOf" srcId="{10D544A6-A84F-4D41-BEA7-905D55F15291}" destId="{FB1A2705-C13F-4A34-B8FC-9480015A84A6}" srcOrd="0" destOrd="0" presId="urn:microsoft.com/office/officeart/2008/layout/CaptionedPictures"/>
    <dgm:cxn modelId="{8657DAF7-F798-48E9-86C2-E1AECA193730}" type="presParOf" srcId="{D83DCB7F-1DBF-48CD-AC2F-019D837528D5}" destId="{EB56E565-D0A9-4873-ABD5-8BDAC8E1C0C7}" srcOrd="0" destOrd="0" presId="urn:microsoft.com/office/officeart/2008/layout/CaptionedPictures"/>
    <dgm:cxn modelId="{3D7C7266-636C-475C-8F9B-CECC200B6E02}" type="presParOf" srcId="{EB56E565-D0A9-4873-ABD5-8BDAC8E1C0C7}" destId="{BD6EE443-F4D1-4A2F-B370-7B13F7F02801}" srcOrd="0" destOrd="0" presId="urn:microsoft.com/office/officeart/2008/layout/CaptionedPictures"/>
    <dgm:cxn modelId="{47B107FD-37BE-4EF1-BB42-B63C8B39C421}" type="presParOf" srcId="{EB56E565-D0A9-4873-ABD5-8BDAC8E1C0C7}" destId="{766F681D-B584-4370-B8E9-D70C0DD5F8B2}" srcOrd="1" destOrd="0" presId="urn:microsoft.com/office/officeart/2008/layout/CaptionedPictures"/>
    <dgm:cxn modelId="{27EA73BC-FD19-499C-86D8-B0E0BD8FB9AB}" type="presParOf" srcId="{EB56E565-D0A9-4873-ABD5-8BDAC8E1C0C7}" destId="{E5288381-D05E-4B31-8E40-50D8C79385B5}" srcOrd="2" destOrd="0" presId="urn:microsoft.com/office/officeart/2008/layout/CaptionedPictures"/>
    <dgm:cxn modelId="{307838A8-2DEC-4CE1-A6EB-CB19357D5858}" type="presParOf" srcId="{E5288381-D05E-4B31-8E40-50D8C79385B5}" destId="{17DEB29A-A794-4F39-93EC-EDB63B532D25}" srcOrd="0" destOrd="0" presId="urn:microsoft.com/office/officeart/2008/layout/CaptionedPictures"/>
    <dgm:cxn modelId="{EB765C3C-13C7-4DD1-87DD-57575B4401B6}" type="presParOf" srcId="{E5288381-D05E-4B31-8E40-50D8C79385B5}" destId="{DFE24B45-95B2-467A-8372-5EC8B9BF66F7}" srcOrd="1" destOrd="0" presId="urn:microsoft.com/office/officeart/2008/layout/CaptionedPictures"/>
    <dgm:cxn modelId="{91D2C7BE-20E6-4ACD-B8FA-BF780CA328FB}" type="presParOf" srcId="{D83DCB7F-1DBF-48CD-AC2F-019D837528D5}" destId="{A47CF0E5-62BA-436B-AB8A-FA048CB78CEF}" srcOrd="1" destOrd="0" presId="urn:microsoft.com/office/officeart/2008/layout/CaptionedPictures"/>
    <dgm:cxn modelId="{1C593F4D-9150-4313-87C8-1D5828FD8177}" type="presParOf" srcId="{D83DCB7F-1DBF-48CD-AC2F-019D837528D5}" destId="{0A2F6521-BB10-4808-AD00-F4931628C7F2}" srcOrd="2" destOrd="0" presId="urn:microsoft.com/office/officeart/2008/layout/CaptionedPictures"/>
    <dgm:cxn modelId="{91D03C23-E24D-438F-9DFD-CB179539B5CD}" type="presParOf" srcId="{0A2F6521-BB10-4808-AD00-F4931628C7F2}" destId="{1FA5A5E4-E008-46A8-9851-644E1B006EFF}" srcOrd="0" destOrd="0" presId="urn:microsoft.com/office/officeart/2008/layout/CaptionedPictures"/>
    <dgm:cxn modelId="{E498DD17-9160-400E-906A-BDED5DD67298}" type="presParOf" srcId="{0A2F6521-BB10-4808-AD00-F4931628C7F2}" destId="{FBCEEA43-2007-4EE2-997A-ECEDA63486F7}" srcOrd="1" destOrd="0" presId="urn:microsoft.com/office/officeart/2008/layout/CaptionedPictures"/>
    <dgm:cxn modelId="{42D40531-3532-45A6-A913-AA95EF2909AA}" type="presParOf" srcId="{0A2F6521-BB10-4808-AD00-F4931628C7F2}" destId="{8E7034B7-6A31-47A9-9591-565136279B0D}" srcOrd="2" destOrd="0" presId="urn:microsoft.com/office/officeart/2008/layout/CaptionedPictures"/>
    <dgm:cxn modelId="{55339EB7-1570-4D43-88D7-0A8480F06527}" type="presParOf" srcId="{8E7034B7-6A31-47A9-9591-565136279B0D}" destId="{AA5B3695-A756-46AB-9A97-4D42991DA8A2}" srcOrd="0" destOrd="0" presId="urn:microsoft.com/office/officeart/2008/layout/CaptionedPictures"/>
    <dgm:cxn modelId="{21ADE97E-BA7D-4D42-9DAF-EFE5E3BE9657}" type="presParOf" srcId="{8E7034B7-6A31-47A9-9591-565136279B0D}" destId="{FB1A2705-C13F-4A34-B8FC-9480015A84A6}" srcOrd="1" destOrd="0" presId="urn:microsoft.com/office/officeart/2008/layout/CaptionedPictures"/>
    <dgm:cxn modelId="{151353DE-B68D-4D29-BF17-36FA2799F589}" type="presParOf" srcId="{D83DCB7F-1DBF-48CD-AC2F-019D837528D5}" destId="{D3A87BCE-01E6-45E2-85F3-481642B666AB}" srcOrd="3" destOrd="0" presId="urn:microsoft.com/office/officeart/2008/layout/CaptionedPictures"/>
    <dgm:cxn modelId="{95F27C1F-135E-417A-9A49-F0ABBEF6D89A}" type="presParOf" srcId="{D83DCB7F-1DBF-48CD-AC2F-019D837528D5}" destId="{41ABF77D-63B4-47B7-A3D0-5BA4958FFF04}" srcOrd="4" destOrd="0" presId="urn:microsoft.com/office/officeart/2008/layout/CaptionedPictures"/>
    <dgm:cxn modelId="{0F75BA18-7198-4AB8-A40F-71057D32044A}" type="presParOf" srcId="{41ABF77D-63B4-47B7-A3D0-5BA4958FFF04}" destId="{B6BB3AF8-57CC-4990-B906-F14E0A461F78}" srcOrd="0" destOrd="0" presId="urn:microsoft.com/office/officeart/2008/layout/CaptionedPictures"/>
    <dgm:cxn modelId="{0C49E733-ED2C-4D20-A49B-C5C606BA99D3}" type="presParOf" srcId="{41ABF77D-63B4-47B7-A3D0-5BA4958FFF04}" destId="{E2699015-E670-46BB-BB65-76F94C838C47}" srcOrd="1" destOrd="0" presId="urn:microsoft.com/office/officeart/2008/layout/CaptionedPictures"/>
    <dgm:cxn modelId="{CA5E6E4A-16BF-4271-972F-6C2EF21FF17F}" type="presParOf" srcId="{41ABF77D-63B4-47B7-A3D0-5BA4958FFF04}" destId="{B710198C-F7C7-4EEE-9139-956460DE7FF7}" srcOrd="2" destOrd="0" presId="urn:microsoft.com/office/officeart/2008/layout/CaptionedPictures"/>
    <dgm:cxn modelId="{5F27EEBD-2DAF-4BAF-AED7-B29ADF2AAD63}" type="presParOf" srcId="{B710198C-F7C7-4EEE-9139-956460DE7FF7}" destId="{A170DFB0-FC24-4C98-9048-758583135D16}" srcOrd="0" destOrd="0" presId="urn:microsoft.com/office/officeart/2008/layout/CaptionedPictures"/>
    <dgm:cxn modelId="{586DB7DA-4484-4E99-A59E-356E82B87DD2}" type="presParOf" srcId="{B710198C-F7C7-4EEE-9139-956460DE7FF7}" destId="{1914B9DA-ECC9-416A-B3F8-F70304E7044E}" srcOrd="1" destOrd="0" presId="urn:microsoft.com/office/officeart/2008/layout/CaptionedPictures"/>
    <dgm:cxn modelId="{EB17DA08-C710-4344-AE15-7A6543CE10D2}" type="presParOf" srcId="{D83DCB7F-1DBF-48CD-AC2F-019D837528D5}" destId="{9283BB54-FA29-43D7-856F-623C4F787501}" srcOrd="5" destOrd="0" presId="urn:microsoft.com/office/officeart/2008/layout/CaptionedPictures"/>
    <dgm:cxn modelId="{E5DBD3D9-F3FE-44DA-A845-8E10D05EFA33}" type="presParOf" srcId="{D83DCB7F-1DBF-48CD-AC2F-019D837528D5}" destId="{07F14257-D717-4AB8-A1EA-6CEA89A9CD86}" srcOrd="6" destOrd="0" presId="urn:microsoft.com/office/officeart/2008/layout/CaptionedPictures"/>
    <dgm:cxn modelId="{3024F06D-7707-40A0-AB64-EF1D81CE7DBA}" type="presParOf" srcId="{07F14257-D717-4AB8-A1EA-6CEA89A9CD86}" destId="{79A324A1-E0E0-4AD7-97F4-C98D71748145}" srcOrd="0" destOrd="0" presId="urn:microsoft.com/office/officeart/2008/layout/CaptionedPictures"/>
    <dgm:cxn modelId="{89FD4BB0-0A79-4DE2-B543-B11D7E41B132}" type="presParOf" srcId="{07F14257-D717-4AB8-A1EA-6CEA89A9CD86}" destId="{C1ED2D8F-149A-4E75-9E41-13733BD3FBAD}" srcOrd="1" destOrd="0" presId="urn:microsoft.com/office/officeart/2008/layout/CaptionedPictures"/>
    <dgm:cxn modelId="{6531576D-8E43-4327-8782-5922F5EAE78E}" type="presParOf" srcId="{07F14257-D717-4AB8-A1EA-6CEA89A9CD86}" destId="{98A9F9FE-E32E-4E59-A9D4-ADB8BA1144C1}" srcOrd="2" destOrd="0" presId="urn:microsoft.com/office/officeart/2008/layout/CaptionedPictures"/>
    <dgm:cxn modelId="{71D14249-FD5D-4654-9ED6-4F56F76A3DAC}" type="presParOf" srcId="{98A9F9FE-E32E-4E59-A9D4-ADB8BA1144C1}" destId="{3CBE0F2B-FC81-40D0-9A37-7C8753227E02}" srcOrd="0" destOrd="0" presId="urn:microsoft.com/office/officeart/2008/layout/CaptionedPictures"/>
    <dgm:cxn modelId="{5F09A176-BF0F-4574-B421-201964E275B6}" type="presParOf" srcId="{98A9F9FE-E32E-4E59-A9D4-ADB8BA1144C1}" destId="{28863E7F-F018-4BCD-A6D3-332148DC6BA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4E05E1-18A4-4CAF-9C30-7E0D901280C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DF99FA-80F7-4393-BAAC-79DFC259FCF7}">
      <dgm:prSet/>
      <dgm:spPr/>
      <dgm:t>
        <a:bodyPr/>
        <a:lstStyle/>
        <a:p>
          <a:r>
            <a:rPr lang="en-US" dirty="0" err="1"/>
            <a:t>Akashvani</a:t>
          </a:r>
          <a:r>
            <a:rPr lang="en-US" dirty="0"/>
            <a:t> (AIR till 1957)</a:t>
          </a:r>
        </a:p>
      </dgm:t>
    </dgm:pt>
    <dgm:pt modelId="{B9BEBC97-D05A-451E-81C1-34CC2166D773}" type="parTrans" cxnId="{98C20914-C0A7-416D-8964-1477716A2149}">
      <dgm:prSet/>
      <dgm:spPr/>
      <dgm:t>
        <a:bodyPr/>
        <a:lstStyle/>
        <a:p>
          <a:endParaRPr lang="en-US"/>
        </a:p>
      </dgm:t>
    </dgm:pt>
    <dgm:pt modelId="{D2974608-82B9-4981-8D22-E64232FA8DA7}" type="sibTrans" cxnId="{98C20914-C0A7-416D-8964-1477716A2149}">
      <dgm:prSet/>
      <dgm:spPr/>
      <dgm:t>
        <a:bodyPr/>
        <a:lstStyle/>
        <a:p>
          <a:endParaRPr lang="en-US"/>
        </a:p>
      </dgm:t>
    </dgm:pt>
    <dgm:pt modelId="{1684D0AC-5E7B-4B44-BAE0-B52676B1C670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</a:rPr>
            <a:t>Motto</a:t>
          </a:r>
          <a:r>
            <a:rPr lang="en-US" dirty="0"/>
            <a:t>: </a:t>
          </a:r>
          <a:r>
            <a:rPr lang="en-US" dirty="0" err="1"/>
            <a:t>Bahujan</a:t>
          </a:r>
          <a:r>
            <a:rPr lang="en-US" dirty="0"/>
            <a:t> </a:t>
          </a:r>
          <a:r>
            <a:rPr lang="en-US" dirty="0" err="1"/>
            <a:t>Hitaay</a:t>
          </a:r>
          <a:r>
            <a:rPr lang="en-US" dirty="0"/>
            <a:t>, </a:t>
          </a:r>
          <a:r>
            <a:rPr lang="en-US" dirty="0" err="1"/>
            <a:t>Bahujan</a:t>
          </a:r>
          <a:r>
            <a:rPr lang="en-US" dirty="0"/>
            <a:t> </a:t>
          </a:r>
          <a:r>
            <a:rPr lang="en-US" dirty="0" err="1"/>
            <a:t>Sukhaay</a:t>
          </a:r>
          <a:endParaRPr lang="en-US" dirty="0"/>
        </a:p>
      </dgm:t>
    </dgm:pt>
    <dgm:pt modelId="{FE5E0A9F-8D74-48F4-800F-4A61803DD924}" type="parTrans" cxnId="{3B771DF9-DDC3-434D-A965-BB3EA06EC896}">
      <dgm:prSet/>
      <dgm:spPr/>
      <dgm:t>
        <a:bodyPr/>
        <a:lstStyle/>
        <a:p>
          <a:endParaRPr lang="en-US"/>
        </a:p>
      </dgm:t>
    </dgm:pt>
    <dgm:pt modelId="{2604B67C-9032-488F-A157-C0C74C6AC394}" type="sibTrans" cxnId="{3B771DF9-DDC3-434D-A965-BB3EA06EC896}">
      <dgm:prSet/>
      <dgm:spPr/>
      <dgm:t>
        <a:bodyPr/>
        <a:lstStyle/>
        <a:p>
          <a:endParaRPr lang="en-US"/>
        </a:p>
      </dgm:t>
    </dgm:pt>
    <dgm:pt modelId="{54339585-5D0E-4654-BA19-AAF8020D0C99}">
      <dgm:prSet/>
      <dgm:spPr/>
      <dgm:t>
        <a:bodyPr/>
        <a:lstStyle/>
        <a:p>
          <a:r>
            <a:rPr lang="en-US" dirty="0"/>
            <a:t>Entertainment: </a:t>
          </a:r>
          <a:r>
            <a:rPr lang="en-US" dirty="0" err="1"/>
            <a:t>Vividh</a:t>
          </a:r>
          <a:r>
            <a:rPr lang="en-US" dirty="0"/>
            <a:t> </a:t>
          </a:r>
          <a:r>
            <a:rPr lang="en-US" dirty="0" err="1"/>
            <a:t>Bharati</a:t>
          </a:r>
          <a:r>
            <a:rPr lang="en-US" dirty="0"/>
            <a:t>, FM Rainbow, FM Gold, </a:t>
          </a:r>
        </a:p>
      </dgm:t>
    </dgm:pt>
    <dgm:pt modelId="{9308C4FA-8D22-42DA-BB8B-CDB5C09BF1A8}" type="parTrans" cxnId="{C259700B-D438-4C06-88E1-C74E66946745}">
      <dgm:prSet/>
      <dgm:spPr/>
      <dgm:t>
        <a:bodyPr/>
        <a:lstStyle/>
        <a:p>
          <a:endParaRPr lang="en-US"/>
        </a:p>
      </dgm:t>
    </dgm:pt>
    <dgm:pt modelId="{A6CE50C5-8A18-4E4C-A0F0-4E4C54D0A183}" type="sibTrans" cxnId="{C259700B-D438-4C06-88E1-C74E66946745}">
      <dgm:prSet/>
      <dgm:spPr/>
      <dgm:t>
        <a:bodyPr/>
        <a:lstStyle/>
        <a:p>
          <a:endParaRPr lang="en-US"/>
        </a:p>
      </dgm:t>
    </dgm:pt>
    <dgm:pt modelId="{EF442389-0FD9-4A8A-BD9C-BE6F1500B2E0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</a:rPr>
            <a:t>National: Mann Ki </a:t>
          </a:r>
          <a:r>
            <a:rPr lang="en-US" dirty="0" err="1">
              <a:solidFill>
                <a:srgbClr val="FFC000"/>
              </a:solidFill>
            </a:rPr>
            <a:t>Baat</a:t>
          </a:r>
          <a:r>
            <a:rPr lang="en-US" dirty="0"/>
            <a:t>; Regional; Local</a:t>
          </a:r>
        </a:p>
      </dgm:t>
    </dgm:pt>
    <dgm:pt modelId="{ACB400C6-1F53-4E7A-A599-9D4DD38C41BA}" type="parTrans" cxnId="{36DB6010-F234-43D6-B4E2-40ACFC68A587}">
      <dgm:prSet/>
      <dgm:spPr/>
      <dgm:t>
        <a:bodyPr/>
        <a:lstStyle/>
        <a:p>
          <a:endParaRPr lang="en-US"/>
        </a:p>
      </dgm:t>
    </dgm:pt>
    <dgm:pt modelId="{FB3DD9C6-1BA6-4AB2-A56E-E777783FFB93}" type="sibTrans" cxnId="{36DB6010-F234-43D6-B4E2-40ACFC68A587}">
      <dgm:prSet/>
      <dgm:spPr/>
      <dgm:t>
        <a:bodyPr/>
        <a:lstStyle/>
        <a:p>
          <a:endParaRPr lang="en-US"/>
        </a:p>
      </dgm:t>
    </dgm:pt>
    <dgm:pt modelId="{B8705ED1-08EF-4983-9913-A30C72DE87A5}">
      <dgm:prSet/>
      <dgm:spPr/>
      <dgm:t>
        <a:bodyPr/>
        <a:lstStyle/>
        <a:p>
          <a:r>
            <a:rPr lang="en-US" dirty="0" err="1"/>
            <a:t>Doordarshan</a:t>
          </a:r>
          <a:r>
            <a:rPr lang="en-US" dirty="0"/>
            <a:t> (1959)</a:t>
          </a:r>
        </a:p>
      </dgm:t>
    </dgm:pt>
    <dgm:pt modelId="{875425EA-6E51-41EA-B7DB-BD87A9DB434D}" type="parTrans" cxnId="{2D8F8FB7-6FA5-4B53-ADC8-3FF655501C3B}">
      <dgm:prSet/>
      <dgm:spPr/>
      <dgm:t>
        <a:bodyPr/>
        <a:lstStyle/>
        <a:p>
          <a:endParaRPr lang="en-US"/>
        </a:p>
      </dgm:t>
    </dgm:pt>
    <dgm:pt modelId="{33F493E0-2AF2-42A6-990D-32B394DD41A8}" type="sibTrans" cxnId="{2D8F8FB7-6FA5-4B53-ADC8-3FF655501C3B}">
      <dgm:prSet/>
      <dgm:spPr/>
      <dgm:t>
        <a:bodyPr/>
        <a:lstStyle/>
        <a:p>
          <a:endParaRPr lang="en-US"/>
        </a:p>
      </dgm:t>
    </dgm:pt>
    <dgm:pt modelId="{345ECD54-51B8-4F48-AA56-71A1F95C9729}">
      <dgm:prSet/>
      <dgm:spPr/>
      <dgm:t>
        <a:bodyPr/>
        <a:lstStyle/>
        <a:p>
          <a:r>
            <a:rPr lang="en-US" dirty="0" err="1">
              <a:solidFill>
                <a:srgbClr val="FFC000"/>
              </a:solidFill>
            </a:rPr>
            <a:t>Vaartaavali</a:t>
          </a:r>
          <a:r>
            <a:rPr lang="en-US" dirty="0"/>
            <a:t>: 1st Sanskrit News Magazine</a:t>
          </a:r>
        </a:p>
      </dgm:t>
    </dgm:pt>
    <dgm:pt modelId="{C91C69AB-1399-443F-839A-B627FE7822DC}" type="parTrans" cxnId="{4A3E4D18-5524-47D4-98D1-7457D61F595A}">
      <dgm:prSet/>
      <dgm:spPr/>
      <dgm:t>
        <a:bodyPr/>
        <a:lstStyle/>
        <a:p>
          <a:endParaRPr lang="en-US"/>
        </a:p>
      </dgm:t>
    </dgm:pt>
    <dgm:pt modelId="{7169C6E6-6B72-4667-BD25-2C2E17F6EFF9}" type="sibTrans" cxnId="{4A3E4D18-5524-47D4-98D1-7457D61F595A}">
      <dgm:prSet/>
      <dgm:spPr/>
      <dgm:t>
        <a:bodyPr/>
        <a:lstStyle/>
        <a:p>
          <a:endParaRPr lang="en-US"/>
        </a:p>
      </dgm:t>
    </dgm:pt>
    <dgm:pt modelId="{DA4DDCEE-8AC0-4EF6-B272-15A95E887F81}">
      <dgm:prSet/>
      <dgm:spPr/>
      <dgm:t>
        <a:bodyPr/>
        <a:lstStyle/>
        <a:p>
          <a:r>
            <a:rPr lang="en-US" dirty="0"/>
            <a:t>INSAT-4B to deliver in 38 countries</a:t>
          </a:r>
        </a:p>
      </dgm:t>
    </dgm:pt>
    <dgm:pt modelId="{E599C3F2-7FE5-4579-BEAF-609DBDC377EC}" type="parTrans" cxnId="{3AC8A443-725C-48D5-9BFF-7F61A25FE8D5}">
      <dgm:prSet/>
      <dgm:spPr/>
      <dgm:t>
        <a:bodyPr/>
        <a:lstStyle/>
        <a:p>
          <a:endParaRPr lang="en-US"/>
        </a:p>
      </dgm:t>
    </dgm:pt>
    <dgm:pt modelId="{C07F275B-A6C4-4357-A098-485994FFAF4A}" type="sibTrans" cxnId="{3AC8A443-725C-48D5-9BFF-7F61A25FE8D5}">
      <dgm:prSet/>
      <dgm:spPr/>
      <dgm:t>
        <a:bodyPr/>
        <a:lstStyle/>
        <a:p>
          <a:endParaRPr lang="en-US"/>
        </a:p>
      </dgm:t>
    </dgm:pt>
    <dgm:pt modelId="{10728BC9-4AE0-40CA-A3AA-19A56E82CEF5}" type="pres">
      <dgm:prSet presAssocID="{424E05E1-18A4-4CAF-9C30-7E0D901280C9}" presName="vert0" presStyleCnt="0">
        <dgm:presLayoutVars>
          <dgm:dir/>
          <dgm:animOne val="branch"/>
          <dgm:animLvl val="lvl"/>
        </dgm:presLayoutVars>
      </dgm:prSet>
      <dgm:spPr/>
    </dgm:pt>
    <dgm:pt modelId="{2F656FAF-9909-4876-8594-61047A82C8DF}" type="pres">
      <dgm:prSet presAssocID="{64DF99FA-80F7-4393-BAAC-79DFC259FCF7}" presName="thickLine" presStyleLbl="alignNode1" presStyleIdx="0" presStyleCnt="2"/>
      <dgm:spPr/>
    </dgm:pt>
    <dgm:pt modelId="{641C6937-82A7-49B9-A7F8-322216C4236A}" type="pres">
      <dgm:prSet presAssocID="{64DF99FA-80F7-4393-BAAC-79DFC259FCF7}" presName="horz1" presStyleCnt="0"/>
      <dgm:spPr/>
    </dgm:pt>
    <dgm:pt modelId="{0F87787E-B886-49B7-A268-17A22AE4E06C}" type="pres">
      <dgm:prSet presAssocID="{64DF99FA-80F7-4393-BAAC-79DFC259FCF7}" presName="tx1" presStyleLbl="revTx" presStyleIdx="0" presStyleCnt="7"/>
      <dgm:spPr/>
    </dgm:pt>
    <dgm:pt modelId="{15CDF55F-F3F6-436D-89B1-9E48DD068DA8}" type="pres">
      <dgm:prSet presAssocID="{64DF99FA-80F7-4393-BAAC-79DFC259FCF7}" presName="vert1" presStyleCnt="0"/>
      <dgm:spPr/>
    </dgm:pt>
    <dgm:pt modelId="{50841D3A-9CDE-48F5-A771-F5F7A93DEE05}" type="pres">
      <dgm:prSet presAssocID="{1684D0AC-5E7B-4B44-BAE0-B52676B1C670}" presName="vertSpace2a" presStyleCnt="0"/>
      <dgm:spPr/>
    </dgm:pt>
    <dgm:pt modelId="{F4841D2A-D38F-44A2-AC8C-FE157A42CAE0}" type="pres">
      <dgm:prSet presAssocID="{1684D0AC-5E7B-4B44-BAE0-B52676B1C670}" presName="horz2" presStyleCnt="0"/>
      <dgm:spPr/>
    </dgm:pt>
    <dgm:pt modelId="{1D91CDAF-2F26-4290-844A-673C54667BB1}" type="pres">
      <dgm:prSet presAssocID="{1684D0AC-5E7B-4B44-BAE0-B52676B1C670}" presName="horzSpace2" presStyleCnt="0"/>
      <dgm:spPr/>
    </dgm:pt>
    <dgm:pt modelId="{F24F5D72-ADC4-4C62-90DC-5B453A728921}" type="pres">
      <dgm:prSet presAssocID="{1684D0AC-5E7B-4B44-BAE0-B52676B1C670}" presName="tx2" presStyleLbl="revTx" presStyleIdx="1" presStyleCnt="7"/>
      <dgm:spPr/>
    </dgm:pt>
    <dgm:pt modelId="{C590C5D7-9F9E-4218-9286-5303D12666F9}" type="pres">
      <dgm:prSet presAssocID="{1684D0AC-5E7B-4B44-BAE0-B52676B1C670}" presName="vert2" presStyleCnt="0"/>
      <dgm:spPr/>
    </dgm:pt>
    <dgm:pt modelId="{7CA040E3-6FCE-4808-AA8C-89B66C873E01}" type="pres">
      <dgm:prSet presAssocID="{1684D0AC-5E7B-4B44-BAE0-B52676B1C670}" presName="thinLine2b" presStyleLbl="callout" presStyleIdx="0" presStyleCnt="5"/>
      <dgm:spPr/>
    </dgm:pt>
    <dgm:pt modelId="{82C5CBB5-64F1-4C4B-A9EC-1631B0FEB8B2}" type="pres">
      <dgm:prSet presAssocID="{1684D0AC-5E7B-4B44-BAE0-B52676B1C670}" presName="vertSpace2b" presStyleCnt="0"/>
      <dgm:spPr/>
    </dgm:pt>
    <dgm:pt modelId="{3BA5E6F5-8D30-459C-980E-F80D33C8ACE2}" type="pres">
      <dgm:prSet presAssocID="{54339585-5D0E-4654-BA19-AAF8020D0C99}" presName="horz2" presStyleCnt="0"/>
      <dgm:spPr/>
    </dgm:pt>
    <dgm:pt modelId="{0F8B18AB-9BAE-4227-9509-4FEA7C338494}" type="pres">
      <dgm:prSet presAssocID="{54339585-5D0E-4654-BA19-AAF8020D0C99}" presName="horzSpace2" presStyleCnt="0"/>
      <dgm:spPr/>
    </dgm:pt>
    <dgm:pt modelId="{2597A16D-6617-4449-8E15-A18DC7B0A332}" type="pres">
      <dgm:prSet presAssocID="{54339585-5D0E-4654-BA19-AAF8020D0C99}" presName="tx2" presStyleLbl="revTx" presStyleIdx="2" presStyleCnt="7"/>
      <dgm:spPr/>
    </dgm:pt>
    <dgm:pt modelId="{6AFD5DD3-1020-4703-BB48-AC6AC620230A}" type="pres">
      <dgm:prSet presAssocID="{54339585-5D0E-4654-BA19-AAF8020D0C99}" presName="vert2" presStyleCnt="0"/>
      <dgm:spPr/>
    </dgm:pt>
    <dgm:pt modelId="{A5122952-5314-4D6E-8A1E-47DCB5EBC030}" type="pres">
      <dgm:prSet presAssocID="{54339585-5D0E-4654-BA19-AAF8020D0C99}" presName="thinLine2b" presStyleLbl="callout" presStyleIdx="1" presStyleCnt="5"/>
      <dgm:spPr/>
    </dgm:pt>
    <dgm:pt modelId="{3BB3540D-DCE1-45CE-B1BC-4E883DECA985}" type="pres">
      <dgm:prSet presAssocID="{54339585-5D0E-4654-BA19-AAF8020D0C99}" presName="vertSpace2b" presStyleCnt="0"/>
      <dgm:spPr/>
    </dgm:pt>
    <dgm:pt modelId="{2975D1C5-1282-4464-918C-66978B7FB823}" type="pres">
      <dgm:prSet presAssocID="{EF442389-0FD9-4A8A-BD9C-BE6F1500B2E0}" presName="horz2" presStyleCnt="0"/>
      <dgm:spPr/>
    </dgm:pt>
    <dgm:pt modelId="{128A5345-F396-43DD-8A20-0369C82F1FAA}" type="pres">
      <dgm:prSet presAssocID="{EF442389-0FD9-4A8A-BD9C-BE6F1500B2E0}" presName="horzSpace2" presStyleCnt="0"/>
      <dgm:spPr/>
    </dgm:pt>
    <dgm:pt modelId="{84C79401-321A-4AE9-934F-D01D6EE331C3}" type="pres">
      <dgm:prSet presAssocID="{EF442389-0FD9-4A8A-BD9C-BE6F1500B2E0}" presName="tx2" presStyleLbl="revTx" presStyleIdx="3" presStyleCnt="7"/>
      <dgm:spPr/>
    </dgm:pt>
    <dgm:pt modelId="{D7EB3318-8696-4000-80B0-A28584649290}" type="pres">
      <dgm:prSet presAssocID="{EF442389-0FD9-4A8A-BD9C-BE6F1500B2E0}" presName="vert2" presStyleCnt="0"/>
      <dgm:spPr/>
    </dgm:pt>
    <dgm:pt modelId="{B91C2952-2931-433C-9E55-3F8ED89C3013}" type="pres">
      <dgm:prSet presAssocID="{EF442389-0FD9-4A8A-BD9C-BE6F1500B2E0}" presName="thinLine2b" presStyleLbl="callout" presStyleIdx="2" presStyleCnt="5"/>
      <dgm:spPr/>
    </dgm:pt>
    <dgm:pt modelId="{2A9ABF89-1CDA-4376-8B82-F7948412ADAC}" type="pres">
      <dgm:prSet presAssocID="{EF442389-0FD9-4A8A-BD9C-BE6F1500B2E0}" presName="vertSpace2b" presStyleCnt="0"/>
      <dgm:spPr/>
    </dgm:pt>
    <dgm:pt modelId="{69C3C265-8DF0-4A2F-94A7-F4B764825171}" type="pres">
      <dgm:prSet presAssocID="{B8705ED1-08EF-4983-9913-A30C72DE87A5}" presName="thickLine" presStyleLbl="alignNode1" presStyleIdx="1" presStyleCnt="2"/>
      <dgm:spPr/>
    </dgm:pt>
    <dgm:pt modelId="{0127B7A7-918B-425E-B001-7C6A33CF1E2B}" type="pres">
      <dgm:prSet presAssocID="{B8705ED1-08EF-4983-9913-A30C72DE87A5}" presName="horz1" presStyleCnt="0"/>
      <dgm:spPr/>
    </dgm:pt>
    <dgm:pt modelId="{96FB7D50-AD83-41C0-A5FA-427C094BD3B9}" type="pres">
      <dgm:prSet presAssocID="{B8705ED1-08EF-4983-9913-A30C72DE87A5}" presName="tx1" presStyleLbl="revTx" presStyleIdx="4" presStyleCnt="7"/>
      <dgm:spPr/>
    </dgm:pt>
    <dgm:pt modelId="{F372265A-53D6-4A4B-AF23-7FA7FACC59E0}" type="pres">
      <dgm:prSet presAssocID="{B8705ED1-08EF-4983-9913-A30C72DE87A5}" presName="vert1" presStyleCnt="0"/>
      <dgm:spPr/>
    </dgm:pt>
    <dgm:pt modelId="{6AF1833B-B26D-480C-8F37-E99775662D6A}" type="pres">
      <dgm:prSet presAssocID="{345ECD54-51B8-4F48-AA56-71A1F95C9729}" presName="vertSpace2a" presStyleCnt="0"/>
      <dgm:spPr/>
    </dgm:pt>
    <dgm:pt modelId="{0C30E4EC-23F2-45AF-BE33-503275A15A49}" type="pres">
      <dgm:prSet presAssocID="{345ECD54-51B8-4F48-AA56-71A1F95C9729}" presName="horz2" presStyleCnt="0"/>
      <dgm:spPr/>
    </dgm:pt>
    <dgm:pt modelId="{5D03A0E8-2C87-4C59-A2F3-053676566F9F}" type="pres">
      <dgm:prSet presAssocID="{345ECD54-51B8-4F48-AA56-71A1F95C9729}" presName="horzSpace2" presStyleCnt="0"/>
      <dgm:spPr/>
    </dgm:pt>
    <dgm:pt modelId="{259CEB7B-FE2B-40B0-BAE2-72774E5E4B9F}" type="pres">
      <dgm:prSet presAssocID="{345ECD54-51B8-4F48-AA56-71A1F95C9729}" presName="tx2" presStyleLbl="revTx" presStyleIdx="5" presStyleCnt="7"/>
      <dgm:spPr/>
    </dgm:pt>
    <dgm:pt modelId="{8BB5FCA0-EA9A-4E59-B3E8-4088B47BC982}" type="pres">
      <dgm:prSet presAssocID="{345ECD54-51B8-4F48-AA56-71A1F95C9729}" presName="vert2" presStyleCnt="0"/>
      <dgm:spPr/>
    </dgm:pt>
    <dgm:pt modelId="{7D5B144B-6477-426E-8E0D-014145ABB3BC}" type="pres">
      <dgm:prSet presAssocID="{345ECD54-51B8-4F48-AA56-71A1F95C9729}" presName="thinLine2b" presStyleLbl="callout" presStyleIdx="3" presStyleCnt="5"/>
      <dgm:spPr/>
    </dgm:pt>
    <dgm:pt modelId="{F67A490B-FB19-4618-9D29-2D272631EE6A}" type="pres">
      <dgm:prSet presAssocID="{345ECD54-51B8-4F48-AA56-71A1F95C9729}" presName="vertSpace2b" presStyleCnt="0"/>
      <dgm:spPr/>
    </dgm:pt>
    <dgm:pt modelId="{F4B160ED-4D00-443B-8126-1A05F1B8687A}" type="pres">
      <dgm:prSet presAssocID="{DA4DDCEE-8AC0-4EF6-B272-15A95E887F81}" presName="horz2" presStyleCnt="0"/>
      <dgm:spPr/>
    </dgm:pt>
    <dgm:pt modelId="{4F5D1BB3-DEEB-4C6A-945F-5BD9465DEEEF}" type="pres">
      <dgm:prSet presAssocID="{DA4DDCEE-8AC0-4EF6-B272-15A95E887F81}" presName="horzSpace2" presStyleCnt="0"/>
      <dgm:spPr/>
    </dgm:pt>
    <dgm:pt modelId="{546AD8C8-3E69-4670-AC1D-A7A4F6A15CE5}" type="pres">
      <dgm:prSet presAssocID="{DA4DDCEE-8AC0-4EF6-B272-15A95E887F81}" presName="tx2" presStyleLbl="revTx" presStyleIdx="6" presStyleCnt="7"/>
      <dgm:spPr/>
    </dgm:pt>
    <dgm:pt modelId="{63C62FDC-91AC-4EAD-8776-555C5907AD73}" type="pres">
      <dgm:prSet presAssocID="{DA4DDCEE-8AC0-4EF6-B272-15A95E887F81}" presName="vert2" presStyleCnt="0"/>
      <dgm:spPr/>
    </dgm:pt>
    <dgm:pt modelId="{0ED1F4F6-1548-4AFC-9DCA-344DBEE58F80}" type="pres">
      <dgm:prSet presAssocID="{DA4DDCEE-8AC0-4EF6-B272-15A95E887F81}" presName="thinLine2b" presStyleLbl="callout" presStyleIdx="4" presStyleCnt="5"/>
      <dgm:spPr/>
    </dgm:pt>
    <dgm:pt modelId="{781F77A3-542B-4500-98A1-9AE976929FAF}" type="pres">
      <dgm:prSet presAssocID="{DA4DDCEE-8AC0-4EF6-B272-15A95E887F81}" presName="vertSpace2b" presStyleCnt="0"/>
      <dgm:spPr/>
    </dgm:pt>
  </dgm:ptLst>
  <dgm:cxnLst>
    <dgm:cxn modelId="{4A3E4D18-5524-47D4-98D1-7457D61F595A}" srcId="{B8705ED1-08EF-4983-9913-A30C72DE87A5}" destId="{345ECD54-51B8-4F48-AA56-71A1F95C9729}" srcOrd="0" destOrd="0" parTransId="{C91C69AB-1399-443F-839A-B627FE7822DC}" sibTransId="{7169C6E6-6B72-4667-BD25-2C2E17F6EFF9}"/>
    <dgm:cxn modelId="{98C20914-C0A7-416D-8964-1477716A2149}" srcId="{424E05E1-18A4-4CAF-9C30-7E0D901280C9}" destId="{64DF99FA-80F7-4393-BAAC-79DFC259FCF7}" srcOrd="0" destOrd="0" parTransId="{B9BEBC97-D05A-451E-81C1-34CC2166D773}" sibTransId="{D2974608-82B9-4981-8D22-E64232FA8DA7}"/>
    <dgm:cxn modelId="{3AC8A443-725C-48D5-9BFF-7F61A25FE8D5}" srcId="{B8705ED1-08EF-4983-9913-A30C72DE87A5}" destId="{DA4DDCEE-8AC0-4EF6-B272-15A95E887F81}" srcOrd="1" destOrd="0" parTransId="{E599C3F2-7FE5-4579-BEAF-609DBDC377EC}" sibTransId="{C07F275B-A6C4-4357-A098-485994FFAF4A}"/>
    <dgm:cxn modelId="{4022A6CA-9769-44F8-A458-37A8F9BCD844}" type="presOf" srcId="{424E05E1-18A4-4CAF-9C30-7E0D901280C9}" destId="{10728BC9-4AE0-40CA-A3AA-19A56E82CEF5}" srcOrd="0" destOrd="0" presId="urn:microsoft.com/office/officeart/2008/layout/LinedList"/>
    <dgm:cxn modelId="{C5D408AD-25DC-4B81-881B-ED81E41A5832}" type="presOf" srcId="{54339585-5D0E-4654-BA19-AAF8020D0C99}" destId="{2597A16D-6617-4449-8E15-A18DC7B0A332}" srcOrd="0" destOrd="0" presId="urn:microsoft.com/office/officeart/2008/layout/LinedList"/>
    <dgm:cxn modelId="{C259700B-D438-4C06-88E1-C74E66946745}" srcId="{64DF99FA-80F7-4393-BAAC-79DFC259FCF7}" destId="{54339585-5D0E-4654-BA19-AAF8020D0C99}" srcOrd="1" destOrd="0" parTransId="{9308C4FA-8D22-42DA-BB8B-CDB5C09BF1A8}" sibTransId="{A6CE50C5-8A18-4E4C-A0F0-4E4C54D0A183}"/>
    <dgm:cxn modelId="{FEAB4F77-E25E-43ED-8396-7CD014501404}" type="presOf" srcId="{1684D0AC-5E7B-4B44-BAE0-B52676B1C670}" destId="{F24F5D72-ADC4-4C62-90DC-5B453A728921}" srcOrd="0" destOrd="0" presId="urn:microsoft.com/office/officeart/2008/layout/LinedList"/>
    <dgm:cxn modelId="{3B771DF9-DDC3-434D-A965-BB3EA06EC896}" srcId="{64DF99FA-80F7-4393-BAAC-79DFC259FCF7}" destId="{1684D0AC-5E7B-4B44-BAE0-B52676B1C670}" srcOrd="0" destOrd="0" parTransId="{FE5E0A9F-8D74-48F4-800F-4A61803DD924}" sibTransId="{2604B67C-9032-488F-A157-C0C74C6AC394}"/>
    <dgm:cxn modelId="{05366610-17E0-435B-971B-5F3B85DEA21C}" type="presOf" srcId="{DA4DDCEE-8AC0-4EF6-B272-15A95E887F81}" destId="{546AD8C8-3E69-4670-AC1D-A7A4F6A15CE5}" srcOrd="0" destOrd="0" presId="urn:microsoft.com/office/officeart/2008/layout/LinedList"/>
    <dgm:cxn modelId="{076C420F-B5B0-4A7A-BAEE-16211066760E}" type="presOf" srcId="{EF442389-0FD9-4A8A-BD9C-BE6F1500B2E0}" destId="{84C79401-321A-4AE9-934F-D01D6EE331C3}" srcOrd="0" destOrd="0" presId="urn:microsoft.com/office/officeart/2008/layout/LinedList"/>
    <dgm:cxn modelId="{0B6AC581-F16B-4A09-9884-A682567AC970}" type="presOf" srcId="{64DF99FA-80F7-4393-BAAC-79DFC259FCF7}" destId="{0F87787E-B886-49B7-A268-17A22AE4E06C}" srcOrd="0" destOrd="0" presId="urn:microsoft.com/office/officeart/2008/layout/LinedList"/>
    <dgm:cxn modelId="{36DB6010-F234-43D6-B4E2-40ACFC68A587}" srcId="{64DF99FA-80F7-4393-BAAC-79DFC259FCF7}" destId="{EF442389-0FD9-4A8A-BD9C-BE6F1500B2E0}" srcOrd="2" destOrd="0" parTransId="{ACB400C6-1F53-4E7A-A599-9D4DD38C41BA}" sibTransId="{FB3DD9C6-1BA6-4AB2-A56E-E777783FFB93}"/>
    <dgm:cxn modelId="{DDD1C860-DF15-4252-8AC6-532918ABE684}" type="presOf" srcId="{B8705ED1-08EF-4983-9913-A30C72DE87A5}" destId="{96FB7D50-AD83-41C0-A5FA-427C094BD3B9}" srcOrd="0" destOrd="0" presId="urn:microsoft.com/office/officeart/2008/layout/LinedList"/>
    <dgm:cxn modelId="{F38AC20B-A5B5-4A21-870D-01471DD7F50A}" type="presOf" srcId="{345ECD54-51B8-4F48-AA56-71A1F95C9729}" destId="{259CEB7B-FE2B-40B0-BAE2-72774E5E4B9F}" srcOrd="0" destOrd="0" presId="urn:microsoft.com/office/officeart/2008/layout/LinedList"/>
    <dgm:cxn modelId="{2D8F8FB7-6FA5-4B53-ADC8-3FF655501C3B}" srcId="{424E05E1-18A4-4CAF-9C30-7E0D901280C9}" destId="{B8705ED1-08EF-4983-9913-A30C72DE87A5}" srcOrd="1" destOrd="0" parTransId="{875425EA-6E51-41EA-B7DB-BD87A9DB434D}" sibTransId="{33F493E0-2AF2-42A6-990D-32B394DD41A8}"/>
    <dgm:cxn modelId="{C8F46FC3-058E-45C4-968C-EDFFA572E091}" type="presParOf" srcId="{10728BC9-4AE0-40CA-A3AA-19A56E82CEF5}" destId="{2F656FAF-9909-4876-8594-61047A82C8DF}" srcOrd="0" destOrd="0" presId="urn:microsoft.com/office/officeart/2008/layout/LinedList"/>
    <dgm:cxn modelId="{B9C1999F-83BE-45F3-A096-2AFA8A11FCA1}" type="presParOf" srcId="{10728BC9-4AE0-40CA-A3AA-19A56E82CEF5}" destId="{641C6937-82A7-49B9-A7F8-322216C4236A}" srcOrd="1" destOrd="0" presId="urn:microsoft.com/office/officeart/2008/layout/LinedList"/>
    <dgm:cxn modelId="{8680A091-EA61-4B93-A3D2-3BFFA9E6AA30}" type="presParOf" srcId="{641C6937-82A7-49B9-A7F8-322216C4236A}" destId="{0F87787E-B886-49B7-A268-17A22AE4E06C}" srcOrd="0" destOrd="0" presId="urn:microsoft.com/office/officeart/2008/layout/LinedList"/>
    <dgm:cxn modelId="{07A62915-9B77-4C51-802C-F764E91834FD}" type="presParOf" srcId="{641C6937-82A7-49B9-A7F8-322216C4236A}" destId="{15CDF55F-F3F6-436D-89B1-9E48DD068DA8}" srcOrd="1" destOrd="0" presId="urn:microsoft.com/office/officeart/2008/layout/LinedList"/>
    <dgm:cxn modelId="{9796671A-EBE1-48A6-BE49-1677AC2640BA}" type="presParOf" srcId="{15CDF55F-F3F6-436D-89B1-9E48DD068DA8}" destId="{50841D3A-9CDE-48F5-A771-F5F7A93DEE05}" srcOrd="0" destOrd="0" presId="urn:microsoft.com/office/officeart/2008/layout/LinedList"/>
    <dgm:cxn modelId="{1BD7D9D5-87E8-40C8-979D-02E9AAD92621}" type="presParOf" srcId="{15CDF55F-F3F6-436D-89B1-9E48DD068DA8}" destId="{F4841D2A-D38F-44A2-AC8C-FE157A42CAE0}" srcOrd="1" destOrd="0" presId="urn:microsoft.com/office/officeart/2008/layout/LinedList"/>
    <dgm:cxn modelId="{EF29664C-B8F1-4DD2-9D96-96E47D032D49}" type="presParOf" srcId="{F4841D2A-D38F-44A2-AC8C-FE157A42CAE0}" destId="{1D91CDAF-2F26-4290-844A-673C54667BB1}" srcOrd="0" destOrd="0" presId="urn:microsoft.com/office/officeart/2008/layout/LinedList"/>
    <dgm:cxn modelId="{2632D6EA-BECF-42DD-AA18-E83DD3127886}" type="presParOf" srcId="{F4841D2A-D38F-44A2-AC8C-FE157A42CAE0}" destId="{F24F5D72-ADC4-4C62-90DC-5B453A728921}" srcOrd="1" destOrd="0" presId="urn:microsoft.com/office/officeart/2008/layout/LinedList"/>
    <dgm:cxn modelId="{282536A9-DEEA-4F4E-B1D4-AE33B8DAF35A}" type="presParOf" srcId="{F4841D2A-D38F-44A2-AC8C-FE157A42CAE0}" destId="{C590C5D7-9F9E-4218-9286-5303D12666F9}" srcOrd="2" destOrd="0" presId="urn:microsoft.com/office/officeart/2008/layout/LinedList"/>
    <dgm:cxn modelId="{468508ED-EC5A-4C1F-BDBE-BDDE4B08CEC2}" type="presParOf" srcId="{15CDF55F-F3F6-436D-89B1-9E48DD068DA8}" destId="{7CA040E3-6FCE-4808-AA8C-89B66C873E01}" srcOrd="2" destOrd="0" presId="urn:microsoft.com/office/officeart/2008/layout/LinedList"/>
    <dgm:cxn modelId="{38D79FD8-69A6-4A5E-9D80-35A201016B62}" type="presParOf" srcId="{15CDF55F-F3F6-436D-89B1-9E48DD068DA8}" destId="{82C5CBB5-64F1-4C4B-A9EC-1631B0FEB8B2}" srcOrd="3" destOrd="0" presId="urn:microsoft.com/office/officeart/2008/layout/LinedList"/>
    <dgm:cxn modelId="{7B6B9C28-6F43-4E11-94CA-30856E0614BC}" type="presParOf" srcId="{15CDF55F-F3F6-436D-89B1-9E48DD068DA8}" destId="{3BA5E6F5-8D30-459C-980E-F80D33C8ACE2}" srcOrd="4" destOrd="0" presId="urn:microsoft.com/office/officeart/2008/layout/LinedList"/>
    <dgm:cxn modelId="{34CBC460-52F4-4D87-A529-C3518275CDAC}" type="presParOf" srcId="{3BA5E6F5-8D30-459C-980E-F80D33C8ACE2}" destId="{0F8B18AB-9BAE-4227-9509-4FEA7C338494}" srcOrd="0" destOrd="0" presId="urn:microsoft.com/office/officeart/2008/layout/LinedList"/>
    <dgm:cxn modelId="{C829539B-0E46-4FD7-B3FE-2411FAC19F11}" type="presParOf" srcId="{3BA5E6F5-8D30-459C-980E-F80D33C8ACE2}" destId="{2597A16D-6617-4449-8E15-A18DC7B0A332}" srcOrd="1" destOrd="0" presId="urn:microsoft.com/office/officeart/2008/layout/LinedList"/>
    <dgm:cxn modelId="{031BA6D3-4FEA-4C12-9EA9-207D869C16D8}" type="presParOf" srcId="{3BA5E6F5-8D30-459C-980E-F80D33C8ACE2}" destId="{6AFD5DD3-1020-4703-BB48-AC6AC620230A}" srcOrd="2" destOrd="0" presId="urn:microsoft.com/office/officeart/2008/layout/LinedList"/>
    <dgm:cxn modelId="{31D7E5B7-15E1-496B-97AD-916FA21DDCDB}" type="presParOf" srcId="{15CDF55F-F3F6-436D-89B1-9E48DD068DA8}" destId="{A5122952-5314-4D6E-8A1E-47DCB5EBC030}" srcOrd="5" destOrd="0" presId="urn:microsoft.com/office/officeart/2008/layout/LinedList"/>
    <dgm:cxn modelId="{F4080F8C-6ED2-44C3-99B9-CB42C49DAA32}" type="presParOf" srcId="{15CDF55F-F3F6-436D-89B1-9E48DD068DA8}" destId="{3BB3540D-DCE1-45CE-B1BC-4E883DECA985}" srcOrd="6" destOrd="0" presId="urn:microsoft.com/office/officeart/2008/layout/LinedList"/>
    <dgm:cxn modelId="{382FE3CC-B315-40CE-8B5F-8226985E84FC}" type="presParOf" srcId="{15CDF55F-F3F6-436D-89B1-9E48DD068DA8}" destId="{2975D1C5-1282-4464-918C-66978B7FB823}" srcOrd="7" destOrd="0" presId="urn:microsoft.com/office/officeart/2008/layout/LinedList"/>
    <dgm:cxn modelId="{0BAD440A-CA09-4903-895E-2A38934D170A}" type="presParOf" srcId="{2975D1C5-1282-4464-918C-66978B7FB823}" destId="{128A5345-F396-43DD-8A20-0369C82F1FAA}" srcOrd="0" destOrd="0" presId="urn:microsoft.com/office/officeart/2008/layout/LinedList"/>
    <dgm:cxn modelId="{31BF1F98-A61D-407F-8D1F-F324A36C7ED1}" type="presParOf" srcId="{2975D1C5-1282-4464-918C-66978B7FB823}" destId="{84C79401-321A-4AE9-934F-D01D6EE331C3}" srcOrd="1" destOrd="0" presId="urn:microsoft.com/office/officeart/2008/layout/LinedList"/>
    <dgm:cxn modelId="{F8D271B4-10BC-4C6D-A8B6-32EBC582CFB5}" type="presParOf" srcId="{2975D1C5-1282-4464-918C-66978B7FB823}" destId="{D7EB3318-8696-4000-80B0-A28584649290}" srcOrd="2" destOrd="0" presId="urn:microsoft.com/office/officeart/2008/layout/LinedList"/>
    <dgm:cxn modelId="{06ADC957-1AE4-4E78-B45C-9A7F425DD6BD}" type="presParOf" srcId="{15CDF55F-F3F6-436D-89B1-9E48DD068DA8}" destId="{B91C2952-2931-433C-9E55-3F8ED89C3013}" srcOrd="8" destOrd="0" presId="urn:microsoft.com/office/officeart/2008/layout/LinedList"/>
    <dgm:cxn modelId="{FD9A9CA5-AAE6-4B26-8E92-9F3C45590730}" type="presParOf" srcId="{15CDF55F-F3F6-436D-89B1-9E48DD068DA8}" destId="{2A9ABF89-1CDA-4376-8B82-F7948412ADAC}" srcOrd="9" destOrd="0" presId="urn:microsoft.com/office/officeart/2008/layout/LinedList"/>
    <dgm:cxn modelId="{3AD3D699-0F22-48AB-BAD5-192C5E988FA6}" type="presParOf" srcId="{10728BC9-4AE0-40CA-A3AA-19A56E82CEF5}" destId="{69C3C265-8DF0-4A2F-94A7-F4B764825171}" srcOrd="2" destOrd="0" presId="urn:microsoft.com/office/officeart/2008/layout/LinedList"/>
    <dgm:cxn modelId="{FD160A94-0BB9-4C4B-82D4-D008E3DB4F4B}" type="presParOf" srcId="{10728BC9-4AE0-40CA-A3AA-19A56E82CEF5}" destId="{0127B7A7-918B-425E-B001-7C6A33CF1E2B}" srcOrd="3" destOrd="0" presId="urn:microsoft.com/office/officeart/2008/layout/LinedList"/>
    <dgm:cxn modelId="{4D5CCB17-1234-481C-8F03-64B14016EC5F}" type="presParOf" srcId="{0127B7A7-918B-425E-B001-7C6A33CF1E2B}" destId="{96FB7D50-AD83-41C0-A5FA-427C094BD3B9}" srcOrd="0" destOrd="0" presId="urn:microsoft.com/office/officeart/2008/layout/LinedList"/>
    <dgm:cxn modelId="{6203D205-C1B3-4B8A-8798-DE5B1582B997}" type="presParOf" srcId="{0127B7A7-918B-425E-B001-7C6A33CF1E2B}" destId="{F372265A-53D6-4A4B-AF23-7FA7FACC59E0}" srcOrd="1" destOrd="0" presId="urn:microsoft.com/office/officeart/2008/layout/LinedList"/>
    <dgm:cxn modelId="{9503597B-5B2A-4715-9587-772193913953}" type="presParOf" srcId="{F372265A-53D6-4A4B-AF23-7FA7FACC59E0}" destId="{6AF1833B-B26D-480C-8F37-E99775662D6A}" srcOrd="0" destOrd="0" presId="urn:microsoft.com/office/officeart/2008/layout/LinedList"/>
    <dgm:cxn modelId="{7537AC82-5AAC-4C38-8EF1-027D2458BAEF}" type="presParOf" srcId="{F372265A-53D6-4A4B-AF23-7FA7FACC59E0}" destId="{0C30E4EC-23F2-45AF-BE33-503275A15A49}" srcOrd="1" destOrd="0" presId="urn:microsoft.com/office/officeart/2008/layout/LinedList"/>
    <dgm:cxn modelId="{D327CA70-8780-44FD-BAFF-03A36D3B1AE5}" type="presParOf" srcId="{0C30E4EC-23F2-45AF-BE33-503275A15A49}" destId="{5D03A0E8-2C87-4C59-A2F3-053676566F9F}" srcOrd="0" destOrd="0" presId="urn:microsoft.com/office/officeart/2008/layout/LinedList"/>
    <dgm:cxn modelId="{8C425433-C660-4BDE-BDA4-FCB292B4DCEE}" type="presParOf" srcId="{0C30E4EC-23F2-45AF-BE33-503275A15A49}" destId="{259CEB7B-FE2B-40B0-BAE2-72774E5E4B9F}" srcOrd="1" destOrd="0" presId="urn:microsoft.com/office/officeart/2008/layout/LinedList"/>
    <dgm:cxn modelId="{CA3A76AB-B8C4-4B1B-80EB-537AE82F71E8}" type="presParOf" srcId="{0C30E4EC-23F2-45AF-BE33-503275A15A49}" destId="{8BB5FCA0-EA9A-4E59-B3E8-4088B47BC982}" srcOrd="2" destOrd="0" presId="urn:microsoft.com/office/officeart/2008/layout/LinedList"/>
    <dgm:cxn modelId="{EE900322-A1A0-437A-9DF8-0D92CB7373BA}" type="presParOf" srcId="{F372265A-53D6-4A4B-AF23-7FA7FACC59E0}" destId="{7D5B144B-6477-426E-8E0D-014145ABB3BC}" srcOrd="2" destOrd="0" presId="urn:microsoft.com/office/officeart/2008/layout/LinedList"/>
    <dgm:cxn modelId="{280B1030-03EE-4090-A9E5-039B6EB25A3C}" type="presParOf" srcId="{F372265A-53D6-4A4B-AF23-7FA7FACC59E0}" destId="{F67A490B-FB19-4618-9D29-2D272631EE6A}" srcOrd="3" destOrd="0" presId="urn:microsoft.com/office/officeart/2008/layout/LinedList"/>
    <dgm:cxn modelId="{976E6AEB-7AA1-4FAC-A44E-859F453C1088}" type="presParOf" srcId="{F372265A-53D6-4A4B-AF23-7FA7FACC59E0}" destId="{F4B160ED-4D00-443B-8126-1A05F1B8687A}" srcOrd="4" destOrd="0" presId="urn:microsoft.com/office/officeart/2008/layout/LinedList"/>
    <dgm:cxn modelId="{88323D1B-8A39-4604-B0E3-2476AC347079}" type="presParOf" srcId="{F4B160ED-4D00-443B-8126-1A05F1B8687A}" destId="{4F5D1BB3-DEEB-4C6A-945F-5BD9465DEEEF}" srcOrd="0" destOrd="0" presId="urn:microsoft.com/office/officeart/2008/layout/LinedList"/>
    <dgm:cxn modelId="{E1EA6F6F-A2FB-4D58-9939-DA3B2BE5A4F6}" type="presParOf" srcId="{F4B160ED-4D00-443B-8126-1A05F1B8687A}" destId="{546AD8C8-3E69-4670-AC1D-A7A4F6A15CE5}" srcOrd="1" destOrd="0" presId="urn:microsoft.com/office/officeart/2008/layout/LinedList"/>
    <dgm:cxn modelId="{4B6E9099-8399-4457-B122-F5871F0BD520}" type="presParOf" srcId="{F4B160ED-4D00-443B-8126-1A05F1B8687A}" destId="{63C62FDC-91AC-4EAD-8776-555C5907AD73}" srcOrd="2" destOrd="0" presId="urn:microsoft.com/office/officeart/2008/layout/LinedList"/>
    <dgm:cxn modelId="{3CCF0CF4-C0EA-441F-8621-7D517E7730F7}" type="presParOf" srcId="{F372265A-53D6-4A4B-AF23-7FA7FACC59E0}" destId="{0ED1F4F6-1548-4AFC-9DCA-344DBEE58F80}" srcOrd="5" destOrd="0" presId="urn:microsoft.com/office/officeart/2008/layout/LinedList"/>
    <dgm:cxn modelId="{18F8D822-9E3C-44B9-A5C4-2B372CCEED9B}" type="presParOf" srcId="{F372265A-53D6-4A4B-AF23-7FA7FACC59E0}" destId="{781F77A3-542B-4500-98A1-9AE976929FA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B66E04-E1B9-4904-AD78-C0F6405EEF66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BB4950-7777-48F6-8226-43B51AAEF453}">
      <dgm:prSet phldrT="[Text]"/>
      <dgm:spPr/>
      <dgm:t>
        <a:bodyPr/>
        <a:lstStyle/>
        <a:p>
          <a:r>
            <a:rPr lang="en-US" dirty="0"/>
            <a:t>News Agencies</a:t>
          </a:r>
        </a:p>
      </dgm:t>
    </dgm:pt>
    <dgm:pt modelId="{AAC348EF-5051-4607-B183-B5FDE70503AE}" type="parTrans" cxnId="{B2CC7816-305C-48B0-8221-4BDD6C380AB9}">
      <dgm:prSet/>
      <dgm:spPr/>
      <dgm:t>
        <a:bodyPr/>
        <a:lstStyle/>
        <a:p>
          <a:endParaRPr lang="en-US"/>
        </a:p>
      </dgm:t>
    </dgm:pt>
    <dgm:pt modelId="{6EA05CC4-F35A-4D94-A389-AB0647204F15}" type="sibTrans" cxnId="{B2CC7816-305C-48B0-8221-4BDD6C380AB9}">
      <dgm:prSet/>
      <dgm:spPr/>
      <dgm:t>
        <a:bodyPr/>
        <a:lstStyle/>
        <a:p>
          <a:endParaRPr lang="en-US"/>
        </a:p>
      </dgm:t>
    </dgm:pt>
    <dgm:pt modelId="{921B2FD3-58CA-4950-A5BF-C6EF0AD42507}">
      <dgm:prSet phldrT="[Text]"/>
      <dgm:spPr/>
      <dgm:t>
        <a:bodyPr/>
        <a:lstStyle/>
        <a:p>
          <a:r>
            <a:rPr lang="en-US" dirty="0"/>
            <a:t>Under Min I&amp;B</a:t>
          </a:r>
        </a:p>
      </dgm:t>
    </dgm:pt>
    <dgm:pt modelId="{019FCEBA-071D-4F85-8EC6-E010A746A49E}" type="parTrans" cxnId="{7385D217-6C68-4342-89F2-28E6C5FC7CFD}">
      <dgm:prSet/>
      <dgm:spPr/>
      <dgm:t>
        <a:bodyPr/>
        <a:lstStyle/>
        <a:p>
          <a:endParaRPr lang="en-US"/>
        </a:p>
      </dgm:t>
    </dgm:pt>
    <dgm:pt modelId="{9F620126-4228-4F1B-97C5-A0A0D1D9E846}" type="sibTrans" cxnId="{7385D217-6C68-4342-89F2-28E6C5FC7CFD}">
      <dgm:prSet/>
      <dgm:spPr/>
      <dgm:t>
        <a:bodyPr/>
        <a:lstStyle/>
        <a:p>
          <a:endParaRPr lang="en-US"/>
        </a:p>
      </dgm:t>
    </dgm:pt>
    <dgm:pt modelId="{CE4A6F8A-08C0-41A9-9DBF-D236E7DDAFF2}">
      <dgm:prSet phldrT="[Text]"/>
      <dgm:spPr/>
      <dgm:t>
        <a:bodyPr/>
        <a:lstStyle/>
        <a:p>
          <a:r>
            <a:rPr lang="en-US" dirty="0"/>
            <a:t>Registrar of Newspapers (Attached office)</a:t>
          </a:r>
        </a:p>
      </dgm:t>
    </dgm:pt>
    <dgm:pt modelId="{0B7D31FA-E296-4A5D-B95D-625AE9C8B42F}" type="parTrans" cxnId="{F2132626-62C6-4EFA-9686-F6B5D2C5C4EF}">
      <dgm:prSet/>
      <dgm:spPr/>
      <dgm:t>
        <a:bodyPr/>
        <a:lstStyle/>
        <a:p>
          <a:endParaRPr lang="en-US"/>
        </a:p>
      </dgm:t>
    </dgm:pt>
    <dgm:pt modelId="{D2599707-B4D5-49B7-8641-30536121A7CF}" type="sibTrans" cxnId="{F2132626-62C6-4EFA-9686-F6B5D2C5C4EF}">
      <dgm:prSet/>
      <dgm:spPr/>
      <dgm:t>
        <a:bodyPr/>
        <a:lstStyle/>
        <a:p>
          <a:endParaRPr lang="en-US"/>
        </a:p>
      </dgm:t>
    </dgm:pt>
    <dgm:pt modelId="{FE8486B3-B87C-4016-86AF-F3E95E121549}">
      <dgm:prSet/>
      <dgm:spPr/>
      <dgm:t>
        <a:bodyPr/>
        <a:lstStyle/>
        <a:p>
          <a:r>
            <a:rPr lang="en-US"/>
            <a:t>PTI- non-profit society, "BHASHA"-newswire</a:t>
          </a:r>
        </a:p>
      </dgm:t>
    </dgm:pt>
    <dgm:pt modelId="{59398252-6575-4A3C-AA02-8B3301E059F0}" type="parTrans" cxnId="{30837EE1-A7EC-4D86-911E-F991FED3EE0F}">
      <dgm:prSet/>
      <dgm:spPr/>
      <dgm:t>
        <a:bodyPr/>
        <a:lstStyle/>
        <a:p>
          <a:endParaRPr lang="en-US"/>
        </a:p>
      </dgm:t>
    </dgm:pt>
    <dgm:pt modelId="{653ECB71-9402-400B-8C24-E24BCDBC0944}" type="sibTrans" cxnId="{30837EE1-A7EC-4D86-911E-F991FED3EE0F}">
      <dgm:prSet/>
      <dgm:spPr/>
      <dgm:t>
        <a:bodyPr/>
        <a:lstStyle/>
        <a:p>
          <a:endParaRPr lang="en-US"/>
        </a:p>
      </dgm:t>
    </dgm:pt>
    <dgm:pt modelId="{FA8FBBDC-FB97-4688-82CA-5B171846228B}">
      <dgm:prSet/>
      <dgm:spPr/>
      <dgm:t>
        <a:bodyPr/>
        <a:lstStyle/>
        <a:p>
          <a:r>
            <a:rPr lang="en-US" dirty="0"/>
            <a:t>United News India:  Company, "UNIVARTA"-newswire</a:t>
          </a:r>
        </a:p>
      </dgm:t>
    </dgm:pt>
    <dgm:pt modelId="{34F839BC-90AC-443F-B187-23C9A17E28B1}" type="parTrans" cxnId="{7C0AAB44-EE64-4673-B98C-0A36CB86EDD5}">
      <dgm:prSet/>
      <dgm:spPr/>
      <dgm:t>
        <a:bodyPr/>
        <a:lstStyle/>
        <a:p>
          <a:endParaRPr lang="en-US"/>
        </a:p>
      </dgm:t>
    </dgm:pt>
    <dgm:pt modelId="{F68B5CBA-8C84-44C1-9D54-3C9C80E122C5}" type="sibTrans" cxnId="{7C0AAB44-EE64-4673-B98C-0A36CB86EDD5}">
      <dgm:prSet/>
      <dgm:spPr/>
      <dgm:t>
        <a:bodyPr/>
        <a:lstStyle/>
        <a:p>
          <a:endParaRPr lang="en-US"/>
        </a:p>
      </dgm:t>
    </dgm:pt>
    <dgm:pt modelId="{1B253A58-1AE1-4C55-AF13-3A0B0D409361}">
      <dgm:prSet/>
      <dgm:spPr/>
      <dgm:t>
        <a:bodyPr/>
        <a:lstStyle/>
        <a:p>
          <a:r>
            <a:rPr lang="en-US" dirty="0"/>
            <a:t>Press Information Bureau</a:t>
          </a:r>
        </a:p>
      </dgm:t>
    </dgm:pt>
    <dgm:pt modelId="{D36A5D81-4220-454A-A8AF-42A68B07C3A1}" type="parTrans" cxnId="{EE2A38FD-67FD-49F4-ADA1-517DA54F95F0}">
      <dgm:prSet/>
      <dgm:spPr/>
      <dgm:t>
        <a:bodyPr/>
        <a:lstStyle/>
        <a:p>
          <a:endParaRPr lang="en-US"/>
        </a:p>
      </dgm:t>
    </dgm:pt>
    <dgm:pt modelId="{1FD3E22F-8E80-4ABF-8B3B-D177D7F8EB7A}" type="sibTrans" cxnId="{EE2A38FD-67FD-49F4-ADA1-517DA54F95F0}">
      <dgm:prSet/>
      <dgm:spPr/>
      <dgm:t>
        <a:bodyPr/>
        <a:lstStyle/>
        <a:p>
          <a:endParaRPr lang="en-US"/>
        </a:p>
      </dgm:t>
    </dgm:pt>
    <dgm:pt modelId="{B1BC6D29-612A-4823-B84C-BA49E0AD329A}">
      <dgm:prSet/>
      <dgm:spPr/>
      <dgm:t>
        <a:bodyPr/>
        <a:lstStyle/>
        <a:p>
          <a:r>
            <a:rPr lang="en-US" dirty="0"/>
            <a:t>Journalists' welfare schemes</a:t>
          </a:r>
        </a:p>
      </dgm:t>
    </dgm:pt>
    <dgm:pt modelId="{E50D8CDC-86DE-4CC0-9372-6E179A1F871A}" type="parTrans" cxnId="{5D4160AB-5D9E-4C51-80F7-05B18362F97E}">
      <dgm:prSet/>
      <dgm:spPr/>
      <dgm:t>
        <a:bodyPr/>
        <a:lstStyle/>
        <a:p>
          <a:endParaRPr lang="en-US"/>
        </a:p>
      </dgm:t>
    </dgm:pt>
    <dgm:pt modelId="{DD093BE5-4233-4747-8BC9-BEBEA737A25D}" type="sibTrans" cxnId="{5D4160AB-5D9E-4C51-80F7-05B18362F97E}">
      <dgm:prSet/>
      <dgm:spPr/>
      <dgm:t>
        <a:bodyPr/>
        <a:lstStyle/>
        <a:p>
          <a:endParaRPr lang="en-US"/>
        </a:p>
      </dgm:t>
    </dgm:pt>
    <dgm:pt modelId="{F777AB69-DB1C-44E8-8AD4-743A605533E8}">
      <dgm:prSet/>
      <dgm:spPr/>
      <dgm:t>
        <a:bodyPr/>
        <a:lstStyle/>
        <a:p>
          <a:r>
            <a:rPr lang="en-US" dirty="0"/>
            <a:t>I&amp;B Publication</a:t>
          </a:r>
        </a:p>
      </dgm:t>
    </dgm:pt>
    <dgm:pt modelId="{C8A8AA8E-D421-417E-97E4-F04A14BC2845}" type="parTrans" cxnId="{A887E054-3259-47B1-962C-955AAF0E410F}">
      <dgm:prSet/>
      <dgm:spPr/>
      <dgm:t>
        <a:bodyPr/>
        <a:lstStyle/>
        <a:p>
          <a:endParaRPr lang="en-US"/>
        </a:p>
      </dgm:t>
    </dgm:pt>
    <dgm:pt modelId="{6ED8D4F5-4A35-4770-A53B-B48CF85F0FA7}" type="sibTrans" cxnId="{A887E054-3259-47B1-962C-955AAF0E410F}">
      <dgm:prSet/>
      <dgm:spPr/>
      <dgm:t>
        <a:bodyPr/>
        <a:lstStyle/>
        <a:p>
          <a:endParaRPr lang="en-US"/>
        </a:p>
      </dgm:t>
    </dgm:pt>
    <dgm:pt modelId="{98469D98-D135-46F7-B44B-C43D4C8506BD}">
      <dgm:prSet/>
      <dgm:spPr/>
      <dgm:t>
        <a:bodyPr/>
        <a:lstStyle/>
        <a:p>
          <a:r>
            <a:rPr lang="en-US"/>
            <a:t>Yojana, Kurukshetra, India-reference manual.</a:t>
          </a:r>
          <a:endParaRPr lang="en-US" dirty="0"/>
        </a:p>
      </dgm:t>
    </dgm:pt>
    <dgm:pt modelId="{F0C684D3-A656-4B79-80BF-6D1F1E521EFF}" type="parTrans" cxnId="{28FB7ECA-32AA-436F-949E-C5FDF0E82320}">
      <dgm:prSet/>
      <dgm:spPr/>
      <dgm:t>
        <a:bodyPr/>
        <a:lstStyle/>
        <a:p>
          <a:endParaRPr lang="en-US"/>
        </a:p>
      </dgm:t>
    </dgm:pt>
    <dgm:pt modelId="{1A1665E4-CD1F-4440-8504-190D96E28BB7}" type="sibTrans" cxnId="{28FB7ECA-32AA-436F-949E-C5FDF0E82320}">
      <dgm:prSet/>
      <dgm:spPr/>
      <dgm:t>
        <a:bodyPr/>
        <a:lstStyle/>
        <a:p>
          <a:endParaRPr lang="en-US"/>
        </a:p>
      </dgm:t>
    </dgm:pt>
    <dgm:pt modelId="{E279A9C5-845C-4BB1-842D-1AE8DE5B740A}">
      <dgm:prSet/>
      <dgm:spPr/>
      <dgm:t>
        <a:bodyPr/>
        <a:lstStyle/>
        <a:p>
          <a:r>
            <a:rPr lang="en-US" dirty="0"/>
            <a:t>Bal Bharti: Children's magazine in Hindi</a:t>
          </a:r>
        </a:p>
      </dgm:t>
    </dgm:pt>
    <dgm:pt modelId="{F0597B30-8ED2-44D7-B512-90184D260CCC}" type="parTrans" cxnId="{B48E98B2-83B0-49E2-9C50-DD3C19744540}">
      <dgm:prSet/>
      <dgm:spPr/>
      <dgm:t>
        <a:bodyPr/>
        <a:lstStyle/>
        <a:p>
          <a:endParaRPr lang="en-US"/>
        </a:p>
      </dgm:t>
    </dgm:pt>
    <dgm:pt modelId="{7C8B691B-2C80-419E-B04F-3BF342F466D4}" type="sibTrans" cxnId="{B48E98B2-83B0-49E2-9C50-DD3C19744540}">
      <dgm:prSet/>
      <dgm:spPr/>
      <dgm:t>
        <a:bodyPr/>
        <a:lstStyle/>
        <a:p>
          <a:endParaRPr lang="en-US"/>
        </a:p>
      </dgm:t>
    </dgm:pt>
    <dgm:pt modelId="{6E911EFC-3BFE-4617-A26B-CFCD3AA1D56F}">
      <dgm:prSet/>
      <dgm:spPr/>
      <dgm:t>
        <a:bodyPr/>
        <a:lstStyle/>
        <a:p>
          <a:r>
            <a:rPr lang="en-US" dirty="0"/>
            <a:t>Ajkal: magazine on Indian culture and literature.</a:t>
          </a:r>
        </a:p>
      </dgm:t>
    </dgm:pt>
    <dgm:pt modelId="{DC6C50FA-8C35-43B0-89F9-01D65A82944D}" type="parTrans" cxnId="{54F8DDDE-57C1-42A3-A149-92D9500AC25F}">
      <dgm:prSet/>
      <dgm:spPr/>
      <dgm:t>
        <a:bodyPr/>
        <a:lstStyle/>
        <a:p>
          <a:endParaRPr lang="en-US"/>
        </a:p>
      </dgm:t>
    </dgm:pt>
    <dgm:pt modelId="{7CEB186C-CF95-4005-8696-ACC3A1EBD016}" type="sibTrans" cxnId="{54F8DDDE-57C1-42A3-A149-92D9500AC25F}">
      <dgm:prSet/>
      <dgm:spPr/>
      <dgm:t>
        <a:bodyPr/>
        <a:lstStyle/>
        <a:p>
          <a:endParaRPr lang="en-US"/>
        </a:p>
      </dgm:t>
    </dgm:pt>
    <dgm:pt modelId="{26FB430D-BE47-47F3-99D0-DF84EAC6C239}">
      <dgm:prSet/>
      <dgm:spPr/>
      <dgm:t>
        <a:bodyPr/>
        <a:lstStyle/>
        <a:p>
          <a:r>
            <a:rPr lang="en-US" dirty="0"/>
            <a:t>Movies</a:t>
          </a:r>
        </a:p>
      </dgm:t>
    </dgm:pt>
    <dgm:pt modelId="{65EB43B5-9FDD-4AC3-827A-1C96960A855C}" type="parTrans" cxnId="{098D6FB2-7F75-4CD7-A062-2C113AA11B3E}">
      <dgm:prSet/>
      <dgm:spPr/>
      <dgm:t>
        <a:bodyPr/>
        <a:lstStyle/>
        <a:p>
          <a:endParaRPr lang="en-US"/>
        </a:p>
      </dgm:t>
    </dgm:pt>
    <dgm:pt modelId="{F7F1B488-0150-44DE-923F-8D6D10839C4E}" type="sibTrans" cxnId="{098D6FB2-7F75-4CD7-A062-2C113AA11B3E}">
      <dgm:prSet/>
      <dgm:spPr/>
      <dgm:t>
        <a:bodyPr/>
        <a:lstStyle/>
        <a:p>
          <a:endParaRPr lang="en-US"/>
        </a:p>
      </dgm:t>
    </dgm:pt>
    <dgm:pt modelId="{ADF6CE34-8B89-4826-A9D8-FB32B4A28193}">
      <dgm:prSet/>
      <dgm:spPr/>
      <dgm:t>
        <a:bodyPr/>
        <a:lstStyle/>
        <a:p>
          <a:r>
            <a:rPr lang="en-US" dirty="0"/>
            <a:t>International film festival of India, Goa:= Min I&amp;B+ Goa Gov.</a:t>
          </a:r>
        </a:p>
      </dgm:t>
    </dgm:pt>
    <dgm:pt modelId="{22A7E922-EADE-48C3-B4F3-8C9628FCF76C}" type="parTrans" cxnId="{2A378842-2469-421E-AFA8-FA2D06390558}">
      <dgm:prSet/>
      <dgm:spPr/>
      <dgm:t>
        <a:bodyPr/>
        <a:lstStyle/>
        <a:p>
          <a:endParaRPr lang="en-US"/>
        </a:p>
      </dgm:t>
    </dgm:pt>
    <dgm:pt modelId="{1A5F1F58-ED9E-47C6-8309-385D19D1087C}" type="sibTrans" cxnId="{2A378842-2469-421E-AFA8-FA2D06390558}">
      <dgm:prSet/>
      <dgm:spPr/>
      <dgm:t>
        <a:bodyPr/>
        <a:lstStyle/>
        <a:p>
          <a:endParaRPr lang="en-US"/>
        </a:p>
      </dgm:t>
    </dgm:pt>
    <dgm:pt modelId="{16319B63-084F-45F7-86C1-0A688EEEF994}">
      <dgm:prSet/>
      <dgm:spPr/>
      <dgm:t>
        <a:bodyPr/>
        <a:lstStyle/>
        <a:p>
          <a:r>
            <a:rPr lang="en-US" dirty="0"/>
            <a:t>Dada </a:t>
          </a:r>
          <a:r>
            <a:rPr lang="en-US" dirty="0" err="1"/>
            <a:t>Saheb</a:t>
          </a:r>
          <a:r>
            <a:rPr lang="en-US" dirty="0"/>
            <a:t> </a:t>
          </a:r>
          <a:r>
            <a:rPr lang="en-US" dirty="0" err="1"/>
            <a:t>Phalke</a:t>
          </a:r>
          <a:r>
            <a:rPr lang="en-US" dirty="0"/>
            <a:t>, National Film Award</a:t>
          </a:r>
        </a:p>
      </dgm:t>
    </dgm:pt>
    <dgm:pt modelId="{B0CE3847-93FB-4150-B289-9314782E96DE}" type="parTrans" cxnId="{E2C550A2-A97B-4B05-B04F-881743065F20}">
      <dgm:prSet/>
      <dgm:spPr/>
      <dgm:t>
        <a:bodyPr/>
        <a:lstStyle/>
        <a:p>
          <a:endParaRPr lang="en-US"/>
        </a:p>
      </dgm:t>
    </dgm:pt>
    <dgm:pt modelId="{2C1C8A50-9885-46F1-879F-DCBA53C54FF3}" type="sibTrans" cxnId="{E2C550A2-A97B-4B05-B04F-881743065F20}">
      <dgm:prSet/>
      <dgm:spPr/>
      <dgm:t>
        <a:bodyPr/>
        <a:lstStyle/>
        <a:p>
          <a:endParaRPr lang="en-US"/>
        </a:p>
      </dgm:t>
    </dgm:pt>
    <dgm:pt modelId="{4389CD97-D1D0-416D-9528-26F0E448B89B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</a:rPr>
            <a:t>Film and Television Institute of India (FTII), Pune: under societies reg. act.</a:t>
          </a:r>
        </a:p>
      </dgm:t>
    </dgm:pt>
    <dgm:pt modelId="{51E56BAF-2A8F-406E-A27D-4F5D30B4D5A9}" type="parTrans" cxnId="{6FEEF976-0819-40FB-BFC0-8B79B7065675}">
      <dgm:prSet/>
      <dgm:spPr/>
      <dgm:t>
        <a:bodyPr/>
        <a:lstStyle/>
        <a:p>
          <a:endParaRPr lang="en-US"/>
        </a:p>
      </dgm:t>
    </dgm:pt>
    <dgm:pt modelId="{07FF1863-59B8-4D3F-8C2B-2D82B15F5C0D}" type="sibTrans" cxnId="{6FEEF976-0819-40FB-BFC0-8B79B7065675}">
      <dgm:prSet/>
      <dgm:spPr/>
      <dgm:t>
        <a:bodyPr/>
        <a:lstStyle/>
        <a:p>
          <a:endParaRPr lang="en-US"/>
        </a:p>
      </dgm:t>
    </dgm:pt>
    <dgm:pt modelId="{5ACC3338-AD19-4FA2-99F7-3CE534F8E566}" type="pres">
      <dgm:prSet presAssocID="{BDB66E04-E1B9-4904-AD78-C0F6405EEF66}" presName="Name0" presStyleCnt="0">
        <dgm:presLayoutVars>
          <dgm:dir/>
          <dgm:animLvl val="lvl"/>
          <dgm:resizeHandles val="exact"/>
        </dgm:presLayoutVars>
      </dgm:prSet>
      <dgm:spPr/>
    </dgm:pt>
    <dgm:pt modelId="{211B5642-B851-4153-978B-359A818FE3C3}" type="pres">
      <dgm:prSet presAssocID="{E2BB4950-7777-48F6-8226-43B51AAEF453}" presName="linNode" presStyleCnt="0"/>
      <dgm:spPr/>
    </dgm:pt>
    <dgm:pt modelId="{01B249BA-4703-4898-91C0-5299A91F1999}" type="pres">
      <dgm:prSet presAssocID="{E2BB4950-7777-48F6-8226-43B51AAEF453}" presName="parTx" presStyleLbl="revTx" presStyleIdx="0" presStyleCnt="4">
        <dgm:presLayoutVars>
          <dgm:chMax val="1"/>
          <dgm:bulletEnabled val="1"/>
        </dgm:presLayoutVars>
      </dgm:prSet>
      <dgm:spPr/>
    </dgm:pt>
    <dgm:pt modelId="{A462AEEB-A76B-4B41-AF21-D80128667C6A}" type="pres">
      <dgm:prSet presAssocID="{E2BB4950-7777-48F6-8226-43B51AAEF453}" presName="bracket" presStyleLbl="parChTrans1D1" presStyleIdx="0" presStyleCnt="4"/>
      <dgm:spPr/>
    </dgm:pt>
    <dgm:pt modelId="{98B8D603-D71F-4352-BB2E-F7374F22C564}" type="pres">
      <dgm:prSet presAssocID="{E2BB4950-7777-48F6-8226-43B51AAEF453}" presName="spH" presStyleCnt="0"/>
      <dgm:spPr/>
    </dgm:pt>
    <dgm:pt modelId="{1BEE61B4-64BB-4F50-9902-3C5D2686105B}" type="pres">
      <dgm:prSet presAssocID="{E2BB4950-7777-48F6-8226-43B51AAEF453}" presName="desTx" presStyleLbl="node1" presStyleIdx="0" presStyleCnt="4">
        <dgm:presLayoutVars>
          <dgm:bulletEnabled val="1"/>
        </dgm:presLayoutVars>
      </dgm:prSet>
      <dgm:spPr/>
    </dgm:pt>
    <dgm:pt modelId="{8F82C078-AB42-4C43-8E88-34C766D0C7C6}" type="pres">
      <dgm:prSet presAssocID="{6EA05CC4-F35A-4D94-A389-AB0647204F15}" presName="spV" presStyleCnt="0"/>
      <dgm:spPr/>
    </dgm:pt>
    <dgm:pt modelId="{8E663D16-560C-4EC7-9850-21F7D765E048}" type="pres">
      <dgm:prSet presAssocID="{921B2FD3-58CA-4950-A5BF-C6EF0AD42507}" presName="linNode" presStyleCnt="0"/>
      <dgm:spPr/>
    </dgm:pt>
    <dgm:pt modelId="{D187F224-F757-4083-9892-96E10AB16BE9}" type="pres">
      <dgm:prSet presAssocID="{921B2FD3-58CA-4950-A5BF-C6EF0AD42507}" presName="parTx" presStyleLbl="revTx" presStyleIdx="1" presStyleCnt="4">
        <dgm:presLayoutVars>
          <dgm:chMax val="1"/>
          <dgm:bulletEnabled val="1"/>
        </dgm:presLayoutVars>
      </dgm:prSet>
      <dgm:spPr/>
    </dgm:pt>
    <dgm:pt modelId="{0118EADC-7542-41C0-B5AA-61A56D42D6C9}" type="pres">
      <dgm:prSet presAssocID="{921B2FD3-58CA-4950-A5BF-C6EF0AD42507}" presName="bracket" presStyleLbl="parChTrans1D1" presStyleIdx="1" presStyleCnt="4"/>
      <dgm:spPr/>
    </dgm:pt>
    <dgm:pt modelId="{161562D9-B84C-41B1-846E-FD8E748E25BA}" type="pres">
      <dgm:prSet presAssocID="{921B2FD3-58CA-4950-A5BF-C6EF0AD42507}" presName="spH" presStyleCnt="0"/>
      <dgm:spPr/>
    </dgm:pt>
    <dgm:pt modelId="{ADFCE0EA-3DC3-4CFD-ADCE-A23613D8E80B}" type="pres">
      <dgm:prSet presAssocID="{921B2FD3-58CA-4950-A5BF-C6EF0AD42507}" presName="desTx" presStyleLbl="node1" presStyleIdx="1" presStyleCnt="4">
        <dgm:presLayoutVars>
          <dgm:bulletEnabled val="1"/>
        </dgm:presLayoutVars>
      </dgm:prSet>
      <dgm:spPr/>
    </dgm:pt>
    <dgm:pt modelId="{65CB3C31-9AC8-4321-B8DD-295A789E9396}" type="pres">
      <dgm:prSet presAssocID="{9F620126-4228-4F1B-97C5-A0A0D1D9E846}" presName="spV" presStyleCnt="0"/>
      <dgm:spPr/>
    </dgm:pt>
    <dgm:pt modelId="{4C79D87B-2063-484A-9F02-995268E99914}" type="pres">
      <dgm:prSet presAssocID="{F777AB69-DB1C-44E8-8AD4-743A605533E8}" presName="linNode" presStyleCnt="0"/>
      <dgm:spPr/>
    </dgm:pt>
    <dgm:pt modelId="{7EDD3016-4B31-41E1-A102-464CC88C5767}" type="pres">
      <dgm:prSet presAssocID="{F777AB69-DB1C-44E8-8AD4-743A605533E8}" presName="parTx" presStyleLbl="revTx" presStyleIdx="2" presStyleCnt="4">
        <dgm:presLayoutVars>
          <dgm:chMax val="1"/>
          <dgm:bulletEnabled val="1"/>
        </dgm:presLayoutVars>
      </dgm:prSet>
      <dgm:spPr/>
    </dgm:pt>
    <dgm:pt modelId="{5BD61F7B-4B4C-4558-8E16-EDA012931E14}" type="pres">
      <dgm:prSet presAssocID="{F777AB69-DB1C-44E8-8AD4-743A605533E8}" presName="bracket" presStyleLbl="parChTrans1D1" presStyleIdx="2" presStyleCnt="4"/>
      <dgm:spPr/>
    </dgm:pt>
    <dgm:pt modelId="{3BA56C32-FB68-489D-8FB4-A980141A93DB}" type="pres">
      <dgm:prSet presAssocID="{F777AB69-DB1C-44E8-8AD4-743A605533E8}" presName="spH" presStyleCnt="0"/>
      <dgm:spPr/>
    </dgm:pt>
    <dgm:pt modelId="{1D10EE72-7C99-4783-A83B-26012C839BE4}" type="pres">
      <dgm:prSet presAssocID="{F777AB69-DB1C-44E8-8AD4-743A605533E8}" presName="desTx" presStyleLbl="node1" presStyleIdx="2" presStyleCnt="4">
        <dgm:presLayoutVars>
          <dgm:bulletEnabled val="1"/>
        </dgm:presLayoutVars>
      </dgm:prSet>
      <dgm:spPr/>
    </dgm:pt>
    <dgm:pt modelId="{B0FDB3F1-28AF-42DE-BBEF-C4B791C4F9AF}" type="pres">
      <dgm:prSet presAssocID="{6ED8D4F5-4A35-4770-A53B-B48CF85F0FA7}" presName="spV" presStyleCnt="0"/>
      <dgm:spPr/>
    </dgm:pt>
    <dgm:pt modelId="{E10822F6-0CE2-41A6-99FB-88E0852A8C9B}" type="pres">
      <dgm:prSet presAssocID="{26FB430D-BE47-47F3-99D0-DF84EAC6C239}" presName="linNode" presStyleCnt="0"/>
      <dgm:spPr/>
    </dgm:pt>
    <dgm:pt modelId="{84C37428-C759-45DF-B3F8-DA63F88B904A}" type="pres">
      <dgm:prSet presAssocID="{26FB430D-BE47-47F3-99D0-DF84EAC6C239}" presName="parTx" presStyleLbl="revTx" presStyleIdx="3" presStyleCnt="4">
        <dgm:presLayoutVars>
          <dgm:chMax val="1"/>
          <dgm:bulletEnabled val="1"/>
        </dgm:presLayoutVars>
      </dgm:prSet>
      <dgm:spPr/>
    </dgm:pt>
    <dgm:pt modelId="{64265DC3-367D-42D8-B4F4-DD66E97336F9}" type="pres">
      <dgm:prSet presAssocID="{26FB430D-BE47-47F3-99D0-DF84EAC6C239}" presName="bracket" presStyleLbl="parChTrans1D1" presStyleIdx="3" presStyleCnt="4"/>
      <dgm:spPr/>
    </dgm:pt>
    <dgm:pt modelId="{8A7C554E-A74E-452A-92A0-404DCEF0C31A}" type="pres">
      <dgm:prSet presAssocID="{26FB430D-BE47-47F3-99D0-DF84EAC6C239}" presName="spH" presStyleCnt="0"/>
      <dgm:spPr/>
    </dgm:pt>
    <dgm:pt modelId="{28DFBACB-D7C9-412F-A8EC-93F6210D565B}" type="pres">
      <dgm:prSet presAssocID="{26FB430D-BE47-47F3-99D0-DF84EAC6C239}" presName="desTx" presStyleLbl="node1" presStyleIdx="3" presStyleCnt="4">
        <dgm:presLayoutVars>
          <dgm:bulletEnabled val="1"/>
        </dgm:presLayoutVars>
      </dgm:prSet>
      <dgm:spPr/>
    </dgm:pt>
  </dgm:ptLst>
  <dgm:cxnLst>
    <dgm:cxn modelId="{5AC680FF-B489-4A5B-A830-EC2BF2CE0A00}" type="presOf" srcId="{CE4A6F8A-08C0-41A9-9DBF-D236E7DDAFF2}" destId="{ADFCE0EA-3DC3-4CFD-ADCE-A23613D8E80B}" srcOrd="0" destOrd="0" presId="urn:diagrams.loki3.com/BracketList"/>
    <dgm:cxn modelId="{0A5A87A2-7017-440D-A61D-79124E2CF9D8}" type="presOf" srcId="{1B253A58-1AE1-4C55-AF13-3A0B0D409361}" destId="{ADFCE0EA-3DC3-4CFD-ADCE-A23613D8E80B}" srcOrd="0" destOrd="1" presId="urn:diagrams.loki3.com/BracketList"/>
    <dgm:cxn modelId="{B2CC7816-305C-48B0-8221-4BDD6C380AB9}" srcId="{BDB66E04-E1B9-4904-AD78-C0F6405EEF66}" destId="{E2BB4950-7777-48F6-8226-43B51AAEF453}" srcOrd="0" destOrd="0" parTransId="{AAC348EF-5051-4607-B183-B5FDE70503AE}" sibTransId="{6EA05CC4-F35A-4D94-A389-AB0647204F15}"/>
    <dgm:cxn modelId="{58C6F8FE-4016-490A-889F-D8FFB91D605B}" type="presOf" srcId="{98469D98-D135-46F7-B44B-C43D4C8506BD}" destId="{1D10EE72-7C99-4783-A83B-26012C839BE4}" srcOrd="0" destOrd="0" presId="urn:diagrams.loki3.com/BracketList"/>
    <dgm:cxn modelId="{098D6FB2-7F75-4CD7-A062-2C113AA11B3E}" srcId="{BDB66E04-E1B9-4904-AD78-C0F6405EEF66}" destId="{26FB430D-BE47-47F3-99D0-DF84EAC6C239}" srcOrd="3" destOrd="0" parTransId="{65EB43B5-9FDD-4AC3-827A-1C96960A855C}" sibTransId="{F7F1B488-0150-44DE-923F-8D6D10839C4E}"/>
    <dgm:cxn modelId="{F2132626-62C6-4EFA-9686-F6B5D2C5C4EF}" srcId="{921B2FD3-58CA-4950-A5BF-C6EF0AD42507}" destId="{CE4A6F8A-08C0-41A9-9DBF-D236E7DDAFF2}" srcOrd="0" destOrd="0" parTransId="{0B7D31FA-E296-4A5D-B95D-625AE9C8B42F}" sibTransId="{D2599707-B4D5-49B7-8641-30536121A7CF}"/>
    <dgm:cxn modelId="{54F8DDDE-57C1-42A3-A149-92D9500AC25F}" srcId="{F777AB69-DB1C-44E8-8AD4-743A605533E8}" destId="{6E911EFC-3BFE-4617-A26B-CFCD3AA1D56F}" srcOrd="2" destOrd="0" parTransId="{DC6C50FA-8C35-43B0-89F9-01D65A82944D}" sibTransId="{7CEB186C-CF95-4005-8696-ACC3A1EBD016}"/>
    <dgm:cxn modelId="{7385D217-6C68-4342-89F2-28E6C5FC7CFD}" srcId="{BDB66E04-E1B9-4904-AD78-C0F6405EEF66}" destId="{921B2FD3-58CA-4950-A5BF-C6EF0AD42507}" srcOrd="1" destOrd="0" parTransId="{019FCEBA-071D-4F85-8EC6-E010A746A49E}" sibTransId="{9F620126-4228-4F1B-97C5-A0A0D1D9E846}"/>
    <dgm:cxn modelId="{D138A8A0-DA49-4F22-A1D4-6000CF2B5591}" type="presOf" srcId="{F777AB69-DB1C-44E8-8AD4-743A605533E8}" destId="{7EDD3016-4B31-41E1-A102-464CC88C5767}" srcOrd="0" destOrd="0" presId="urn:diagrams.loki3.com/BracketList"/>
    <dgm:cxn modelId="{D2FEB7D4-2072-447B-9CB5-A96064757429}" type="presOf" srcId="{B1BC6D29-612A-4823-B84C-BA49E0AD329A}" destId="{ADFCE0EA-3DC3-4CFD-ADCE-A23613D8E80B}" srcOrd="0" destOrd="2" presId="urn:diagrams.loki3.com/BracketList"/>
    <dgm:cxn modelId="{E4097410-6B7E-4D6C-A716-18EF45DE9FB6}" type="presOf" srcId="{6E911EFC-3BFE-4617-A26B-CFCD3AA1D56F}" destId="{1D10EE72-7C99-4783-A83B-26012C839BE4}" srcOrd="0" destOrd="2" presId="urn:diagrams.loki3.com/BracketList"/>
    <dgm:cxn modelId="{DF5F462B-CA19-4C50-A960-68EAE3E3022B}" type="presOf" srcId="{FA8FBBDC-FB97-4688-82CA-5B171846228B}" destId="{1BEE61B4-64BB-4F50-9902-3C5D2686105B}" srcOrd="0" destOrd="1" presId="urn:diagrams.loki3.com/BracketList"/>
    <dgm:cxn modelId="{6FEEF976-0819-40FB-BFC0-8B79B7065675}" srcId="{26FB430D-BE47-47F3-99D0-DF84EAC6C239}" destId="{4389CD97-D1D0-416D-9528-26F0E448B89B}" srcOrd="2" destOrd="0" parTransId="{51E56BAF-2A8F-406E-A27D-4F5D30B4D5A9}" sibTransId="{07FF1863-59B8-4D3F-8C2B-2D82B15F5C0D}"/>
    <dgm:cxn modelId="{30837EE1-A7EC-4D86-911E-F991FED3EE0F}" srcId="{E2BB4950-7777-48F6-8226-43B51AAEF453}" destId="{FE8486B3-B87C-4016-86AF-F3E95E121549}" srcOrd="0" destOrd="0" parTransId="{59398252-6575-4A3C-AA02-8B3301E059F0}" sibTransId="{653ECB71-9402-400B-8C24-E24BCDBC0944}"/>
    <dgm:cxn modelId="{7C0AAB44-EE64-4673-B98C-0A36CB86EDD5}" srcId="{E2BB4950-7777-48F6-8226-43B51AAEF453}" destId="{FA8FBBDC-FB97-4688-82CA-5B171846228B}" srcOrd="1" destOrd="0" parTransId="{34F839BC-90AC-443F-B187-23C9A17E28B1}" sibTransId="{F68B5CBA-8C84-44C1-9D54-3C9C80E122C5}"/>
    <dgm:cxn modelId="{5D4160AB-5D9E-4C51-80F7-05B18362F97E}" srcId="{921B2FD3-58CA-4950-A5BF-C6EF0AD42507}" destId="{B1BC6D29-612A-4823-B84C-BA49E0AD329A}" srcOrd="2" destOrd="0" parTransId="{E50D8CDC-86DE-4CC0-9372-6E179A1F871A}" sibTransId="{DD093BE5-4233-4747-8BC9-BEBEA737A25D}"/>
    <dgm:cxn modelId="{B02E8C7D-A3E6-4CAF-8BF6-3A679B4A240D}" type="presOf" srcId="{4389CD97-D1D0-416D-9528-26F0E448B89B}" destId="{28DFBACB-D7C9-412F-A8EC-93F6210D565B}" srcOrd="0" destOrd="2" presId="urn:diagrams.loki3.com/BracketList"/>
    <dgm:cxn modelId="{C5CF099C-F414-42C9-9DBB-BA7E654FE5E0}" type="presOf" srcId="{BDB66E04-E1B9-4904-AD78-C0F6405EEF66}" destId="{5ACC3338-AD19-4FA2-99F7-3CE534F8E566}" srcOrd="0" destOrd="0" presId="urn:diagrams.loki3.com/BracketList"/>
    <dgm:cxn modelId="{38A3F560-1021-4908-AD4A-78B63E928D74}" type="presOf" srcId="{E279A9C5-845C-4BB1-842D-1AE8DE5B740A}" destId="{1D10EE72-7C99-4783-A83B-26012C839BE4}" srcOrd="0" destOrd="1" presId="urn:diagrams.loki3.com/BracketList"/>
    <dgm:cxn modelId="{0FE1C5EC-DB56-482D-A623-1D8940F3FF77}" type="presOf" srcId="{ADF6CE34-8B89-4826-A9D8-FB32B4A28193}" destId="{28DFBACB-D7C9-412F-A8EC-93F6210D565B}" srcOrd="0" destOrd="0" presId="urn:diagrams.loki3.com/BracketList"/>
    <dgm:cxn modelId="{28FB7ECA-32AA-436F-949E-C5FDF0E82320}" srcId="{F777AB69-DB1C-44E8-8AD4-743A605533E8}" destId="{98469D98-D135-46F7-B44B-C43D4C8506BD}" srcOrd="0" destOrd="0" parTransId="{F0C684D3-A656-4B79-80BF-6D1F1E521EFF}" sibTransId="{1A1665E4-CD1F-4440-8504-190D96E28BB7}"/>
    <dgm:cxn modelId="{E2AD61CD-B939-4C03-A168-04987B4AFCBB}" type="presOf" srcId="{E2BB4950-7777-48F6-8226-43B51AAEF453}" destId="{01B249BA-4703-4898-91C0-5299A91F1999}" srcOrd="0" destOrd="0" presId="urn:diagrams.loki3.com/BracketList"/>
    <dgm:cxn modelId="{F58DEA35-BB36-4147-A569-E48CC5791120}" type="presOf" srcId="{921B2FD3-58CA-4950-A5BF-C6EF0AD42507}" destId="{D187F224-F757-4083-9892-96E10AB16BE9}" srcOrd="0" destOrd="0" presId="urn:diagrams.loki3.com/BracketList"/>
    <dgm:cxn modelId="{C7C1197A-4EE7-4CB9-AA52-036966B03A79}" type="presOf" srcId="{26FB430D-BE47-47F3-99D0-DF84EAC6C239}" destId="{84C37428-C759-45DF-B3F8-DA63F88B904A}" srcOrd="0" destOrd="0" presId="urn:diagrams.loki3.com/BracketList"/>
    <dgm:cxn modelId="{B48E98B2-83B0-49E2-9C50-DD3C19744540}" srcId="{F777AB69-DB1C-44E8-8AD4-743A605533E8}" destId="{E279A9C5-845C-4BB1-842D-1AE8DE5B740A}" srcOrd="1" destOrd="0" parTransId="{F0597B30-8ED2-44D7-B512-90184D260CCC}" sibTransId="{7C8B691B-2C80-419E-B04F-3BF342F466D4}"/>
    <dgm:cxn modelId="{EE2A38FD-67FD-49F4-ADA1-517DA54F95F0}" srcId="{921B2FD3-58CA-4950-A5BF-C6EF0AD42507}" destId="{1B253A58-1AE1-4C55-AF13-3A0B0D409361}" srcOrd="1" destOrd="0" parTransId="{D36A5D81-4220-454A-A8AF-42A68B07C3A1}" sibTransId="{1FD3E22F-8E80-4ABF-8B3B-D177D7F8EB7A}"/>
    <dgm:cxn modelId="{E2C550A2-A97B-4B05-B04F-881743065F20}" srcId="{26FB430D-BE47-47F3-99D0-DF84EAC6C239}" destId="{16319B63-084F-45F7-86C1-0A688EEEF994}" srcOrd="1" destOrd="0" parTransId="{B0CE3847-93FB-4150-B289-9314782E96DE}" sibTransId="{2C1C8A50-9885-46F1-879F-DCBA53C54FF3}"/>
    <dgm:cxn modelId="{A887E054-3259-47B1-962C-955AAF0E410F}" srcId="{BDB66E04-E1B9-4904-AD78-C0F6405EEF66}" destId="{F777AB69-DB1C-44E8-8AD4-743A605533E8}" srcOrd="2" destOrd="0" parTransId="{C8A8AA8E-D421-417E-97E4-F04A14BC2845}" sibTransId="{6ED8D4F5-4A35-4770-A53B-B48CF85F0FA7}"/>
    <dgm:cxn modelId="{34C818EF-B02A-4200-9F10-0BCC39DCF792}" type="presOf" srcId="{16319B63-084F-45F7-86C1-0A688EEEF994}" destId="{28DFBACB-D7C9-412F-A8EC-93F6210D565B}" srcOrd="0" destOrd="1" presId="urn:diagrams.loki3.com/BracketList"/>
    <dgm:cxn modelId="{6BC62B93-3740-4D3A-95A6-28A751B66C81}" type="presOf" srcId="{FE8486B3-B87C-4016-86AF-F3E95E121549}" destId="{1BEE61B4-64BB-4F50-9902-3C5D2686105B}" srcOrd="0" destOrd="0" presId="urn:diagrams.loki3.com/BracketList"/>
    <dgm:cxn modelId="{2A378842-2469-421E-AFA8-FA2D06390558}" srcId="{26FB430D-BE47-47F3-99D0-DF84EAC6C239}" destId="{ADF6CE34-8B89-4826-A9D8-FB32B4A28193}" srcOrd="0" destOrd="0" parTransId="{22A7E922-EADE-48C3-B4F3-8C9628FCF76C}" sibTransId="{1A5F1F58-ED9E-47C6-8309-385D19D1087C}"/>
    <dgm:cxn modelId="{E3C4CEC2-A608-4CF1-8EF8-0D53367CF950}" type="presParOf" srcId="{5ACC3338-AD19-4FA2-99F7-3CE534F8E566}" destId="{211B5642-B851-4153-978B-359A818FE3C3}" srcOrd="0" destOrd="0" presId="urn:diagrams.loki3.com/BracketList"/>
    <dgm:cxn modelId="{190BAFCD-AFEC-43E8-AFCF-4350530E4C18}" type="presParOf" srcId="{211B5642-B851-4153-978B-359A818FE3C3}" destId="{01B249BA-4703-4898-91C0-5299A91F1999}" srcOrd="0" destOrd="0" presId="urn:diagrams.loki3.com/BracketList"/>
    <dgm:cxn modelId="{179B446E-C805-44A2-B5F2-C26155896231}" type="presParOf" srcId="{211B5642-B851-4153-978B-359A818FE3C3}" destId="{A462AEEB-A76B-4B41-AF21-D80128667C6A}" srcOrd="1" destOrd="0" presId="urn:diagrams.loki3.com/BracketList"/>
    <dgm:cxn modelId="{5ADB06B7-6BE7-4E06-9D90-CD6FAF2985F4}" type="presParOf" srcId="{211B5642-B851-4153-978B-359A818FE3C3}" destId="{98B8D603-D71F-4352-BB2E-F7374F22C564}" srcOrd="2" destOrd="0" presId="urn:diagrams.loki3.com/BracketList"/>
    <dgm:cxn modelId="{426F9E27-7329-4520-97F3-2EC304524D37}" type="presParOf" srcId="{211B5642-B851-4153-978B-359A818FE3C3}" destId="{1BEE61B4-64BB-4F50-9902-3C5D2686105B}" srcOrd="3" destOrd="0" presId="urn:diagrams.loki3.com/BracketList"/>
    <dgm:cxn modelId="{1FA9A52D-E3B9-47C6-BCAF-3EE89766F9BC}" type="presParOf" srcId="{5ACC3338-AD19-4FA2-99F7-3CE534F8E566}" destId="{8F82C078-AB42-4C43-8E88-34C766D0C7C6}" srcOrd="1" destOrd="0" presId="urn:diagrams.loki3.com/BracketList"/>
    <dgm:cxn modelId="{26FF36AB-7AF8-49C4-8BB4-79B9AE2310FA}" type="presParOf" srcId="{5ACC3338-AD19-4FA2-99F7-3CE534F8E566}" destId="{8E663D16-560C-4EC7-9850-21F7D765E048}" srcOrd="2" destOrd="0" presId="urn:diagrams.loki3.com/BracketList"/>
    <dgm:cxn modelId="{5455BCC5-4528-466F-9724-9D58BF5CDD89}" type="presParOf" srcId="{8E663D16-560C-4EC7-9850-21F7D765E048}" destId="{D187F224-F757-4083-9892-96E10AB16BE9}" srcOrd="0" destOrd="0" presId="urn:diagrams.loki3.com/BracketList"/>
    <dgm:cxn modelId="{C1EEE3E4-14E2-4D49-B5D2-4F5AA1F070C6}" type="presParOf" srcId="{8E663D16-560C-4EC7-9850-21F7D765E048}" destId="{0118EADC-7542-41C0-B5AA-61A56D42D6C9}" srcOrd="1" destOrd="0" presId="urn:diagrams.loki3.com/BracketList"/>
    <dgm:cxn modelId="{61EF5D99-269D-447C-8A33-C9F9C75822FC}" type="presParOf" srcId="{8E663D16-560C-4EC7-9850-21F7D765E048}" destId="{161562D9-B84C-41B1-846E-FD8E748E25BA}" srcOrd="2" destOrd="0" presId="urn:diagrams.loki3.com/BracketList"/>
    <dgm:cxn modelId="{211659CB-5F4B-4534-84B0-F7A5B87C5536}" type="presParOf" srcId="{8E663D16-560C-4EC7-9850-21F7D765E048}" destId="{ADFCE0EA-3DC3-4CFD-ADCE-A23613D8E80B}" srcOrd="3" destOrd="0" presId="urn:diagrams.loki3.com/BracketList"/>
    <dgm:cxn modelId="{C50BBE9D-A3D0-4141-AD69-6754BE075BBD}" type="presParOf" srcId="{5ACC3338-AD19-4FA2-99F7-3CE534F8E566}" destId="{65CB3C31-9AC8-4321-B8DD-295A789E9396}" srcOrd="3" destOrd="0" presId="urn:diagrams.loki3.com/BracketList"/>
    <dgm:cxn modelId="{A7322F99-0145-4145-AB87-6C7D63FFF1D4}" type="presParOf" srcId="{5ACC3338-AD19-4FA2-99F7-3CE534F8E566}" destId="{4C79D87B-2063-484A-9F02-995268E99914}" srcOrd="4" destOrd="0" presId="urn:diagrams.loki3.com/BracketList"/>
    <dgm:cxn modelId="{EFCDFBC1-F2E9-447E-BDB2-AFF7DE08BFE4}" type="presParOf" srcId="{4C79D87B-2063-484A-9F02-995268E99914}" destId="{7EDD3016-4B31-41E1-A102-464CC88C5767}" srcOrd="0" destOrd="0" presId="urn:diagrams.loki3.com/BracketList"/>
    <dgm:cxn modelId="{0BD5B8D0-6E24-4D04-A7F8-3880FB551C9A}" type="presParOf" srcId="{4C79D87B-2063-484A-9F02-995268E99914}" destId="{5BD61F7B-4B4C-4558-8E16-EDA012931E14}" srcOrd="1" destOrd="0" presId="urn:diagrams.loki3.com/BracketList"/>
    <dgm:cxn modelId="{6DDE2AE0-780E-48D6-A4C0-4DE9A5DFA696}" type="presParOf" srcId="{4C79D87B-2063-484A-9F02-995268E99914}" destId="{3BA56C32-FB68-489D-8FB4-A980141A93DB}" srcOrd="2" destOrd="0" presId="urn:diagrams.loki3.com/BracketList"/>
    <dgm:cxn modelId="{2380C308-A6C3-4784-B3D1-56FE78C1A463}" type="presParOf" srcId="{4C79D87B-2063-484A-9F02-995268E99914}" destId="{1D10EE72-7C99-4783-A83B-26012C839BE4}" srcOrd="3" destOrd="0" presId="urn:diagrams.loki3.com/BracketList"/>
    <dgm:cxn modelId="{51F4B727-7EB1-49C9-87C0-46F5120F281C}" type="presParOf" srcId="{5ACC3338-AD19-4FA2-99F7-3CE534F8E566}" destId="{B0FDB3F1-28AF-42DE-BBEF-C4B791C4F9AF}" srcOrd="5" destOrd="0" presId="urn:diagrams.loki3.com/BracketList"/>
    <dgm:cxn modelId="{B9BE8305-8A19-40FC-AEAC-645B6B5E604A}" type="presParOf" srcId="{5ACC3338-AD19-4FA2-99F7-3CE534F8E566}" destId="{E10822F6-0CE2-41A6-99FB-88E0852A8C9B}" srcOrd="6" destOrd="0" presId="urn:diagrams.loki3.com/BracketList"/>
    <dgm:cxn modelId="{4E1A3E90-DF9E-49D4-9F0B-42EE202F10A3}" type="presParOf" srcId="{E10822F6-0CE2-41A6-99FB-88E0852A8C9B}" destId="{84C37428-C759-45DF-B3F8-DA63F88B904A}" srcOrd="0" destOrd="0" presId="urn:diagrams.loki3.com/BracketList"/>
    <dgm:cxn modelId="{29CC3355-A177-4F0C-ACC0-6BFF1EBF14AE}" type="presParOf" srcId="{E10822F6-0CE2-41A6-99FB-88E0852A8C9B}" destId="{64265DC3-367D-42D8-B4F4-DD66E97336F9}" srcOrd="1" destOrd="0" presId="urn:diagrams.loki3.com/BracketList"/>
    <dgm:cxn modelId="{95F12F63-F46E-40F4-98E5-E39299B9F29D}" type="presParOf" srcId="{E10822F6-0CE2-41A6-99FB-88E0852A8C9B}" destId="{8A7C554E-A74E-452A-92A0-404DCEF0C31A}" srcOrd="2" destOrd="0" presId="urn:diagrams.loki3.com/BracketList"/>
    <dgm:cxn modelId="{D4028978-73D6-4677-BF84-5FE73FA0005B}" type="presParOf" srcId="{E10822F6-0CE2-41A6-99FB-88E0852A8C9B}" destId="{28DFBACB-D7C9-412F-A8EC-93F6210D565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65352B-32EC-4C52-914A-EE36BFC6E0C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EC3C05-CB1B-4275-AB4C-5FFF5685328E}">
      <dgm:prSet phldrT="[Text]" custT="1"/>
      <dgm:spPr/>
      <dgm:t>
        <a:bodyPr/>
        <a:lstStyle/>
        <a:p>
          <a:r>
            <a:rPr lang="en-US" sz="2400" dirty="0"/>
            <a:t>Indian Cinematography Act, 1952</a:t>
          </a:r>
        </a:p>
      </dgm:t>
    </dgm:pt>
    <dgm:pt modelId="{EB11968B-A2A8-4244-8063-820C35E87D1A}" type="parTrans" cxnId="{19DB5FA9-5107-422A-BBC9-68BE34EDCFD9}">
      <dgm:prSet/>
      <dgm:spPr/>
      <dgm:t>
        <a:bodyPr/>
        <a:lstStyle/>
        <a:p>
          <a:endParaRPr lang="en-US" sz="2400"/>
        </a:p>
      </dgm:t>
    </dgm:pt>
    <dgm:pt modelId="{06C95BAA-1183-4164-B247-C353322A4E7B}" type="sibTrans" cxnId="{19DB5FA9-5107-422A-BBC9-68BE34EDCFD9}">
      <dgm:prSet custT="1"/>
      <dgm:spPr/>
      <dgm:t>
        <a:bodyPr/>
        <a:lstStyle/>
        <a:p>
          <a:endParaRPr lang="en-US" sz="4400"/>
        </a:p>
      </dgm:t>
    </dgm:pt>
    <dgm:pt modelId="{40F76A7D-4A8D-4670-AF4B-AF155B017E37}">
      <dgm:prSet phldrT="[Text]" custT="1"/>
      <dgm:spPr/>
      <dgm:t>
        <a:bodyPr/>
        <a:lstStyle/>
        <a:p>
          <a:r>
            <a:rPr lang="en-US" sz="2400" dirty="0"/>
            <a:t>Central Board of Film Certification (CBFC): Statutory body under I&amp;B Min. </a:t>
          </a:r>
        </a:p>
      </dgm:t>
    </dgm:pt>
    <dgm:pt modelId="{BB486A4D-F089-423D-8D03-B558B878F282}" type="parTrans" cxnId="{A6682FEF-75BD-42DB-A11F-D8757E274FC8}">
      <dgm:prSet/>
      <dgm:spPr/>
      <dgm:t>
        <a:bodyPr/>
        <a:lstStyle/>
        <a:p>
          <a:endParaRPr lang="en-US" sz="2400"/>
        </a:p>
      </dgm:t>
    </dgm:pt>
    <dgm:pt modelId="{B0DD4A0A-585A-409C-9B3F-87593597C79C}" type="sibTrans" cxnId="{A6682FEF-75BD-42DB-A11F-D8757E274FC8}">
      <dgm:prSet custT="1"/>
      <dgm:spPr/>
      <dgm:t>
        <a:bodyPr/>
        <a:lstStyle/>
        <a:p>
          <a:endParaRPr lang="en-US" sz="4400"/>
        </a:p>
      </dgm:t>
    </dgm:pt>
    <dgm:pt modelId="{01F0459D-CC93-46BD-A290-58962FF7209C}">
      <dgm:prSet phldrT="[Text]" custT="1"/>
      <dgm:spPr/>
      <dgm:t>
        <a:bodyPr/>
        <a:lstStyle/>
        <a:p>
          <a:r>
            <a:rPr lang="en-US" sz="2400" dirty="0"/>
            <a:t>Controversy</a:t>
          </a:r>
        </a:p>
      </dgm:t>
    </dgm:pt>
    <dgm:pt modelId="{515E38AE-943B-4CCA-BD90-CE3F9B65B2D5}" type="parTrans" cxnId="{78A31DE5-2AB3-42A9-9538-E254F06137AB}">
      <dgm:prSet/>
      <dgm:spPr/>
      <dgm:t>
        <a:bodyPr/>
        <a:lstStyle/>
        <a:p>
          <a:endParaRPr lang="en-US" sz="2400"/>
        </a:p>
      </dgm:t>
    </dgm:pt>
    <dgm:pt modelId="{F1CA0BD5-542C-454B-B3FC-F6F4E2775E49}" type="sibTrans" cxnId="{78A31DE5-2AB3-42A9-9538-E254F06137AB}">
      <dgm:prSet custT="1"/>
      <dgm:spPr/>
      <dgm:t>
        <a:bodyPr/>
        <a:lstStyle/>
        <a:p>
          <a:endParaRPr lang="en-US" sz="4400"/>
        </a:p>
      </dgm:t>
    </dgm:pt>
    <dgm:pt modelId="{48ED654F-A5E8-49D3-B4E8-F39DE6190186}">
      <dgm:prSet phldrT="[Text]" custT="1"/>
      <dgm:spPr/>
      <dgm:t>
        <a:bodyPr/>
        <a:lstStyle/>
        <a:p>
          <a:r>
            <a:rPr lang="en-US" sz="1800" dirty="0"/>
            <a:t>smoking-alcohol, Cuss words, Bond Kiss scenes, </a:t>
          </a:r>
          <a:r>
            <a:rPr lang="en-US" sz="1800" dirty="0" err="1"/>
            <a:t>Udta</a:t>
          </a:r>
          <a:r>
            <a:rPr lang="en-US" sz="1800" dirty="0"/>
            <a:t> Punjab</a:t>
          </a:r>
        </a:p>
      </dgm:t>
    </dgm:pt>
    <dgm:pt modelId="{17603E71-ED0A-4CF1-87E6-37206121996F}" type="parTrans" cxnId="{F09EA6FE-CE5F-407A-BCE5-0BD0021A00A6}">
      <dgm:prSet/>
      <dgm:spPr/>
      <dgm:t>
        <a:bodyPr/>
        <a:lstStyle/>
        <a:p>
          <a:endParaRPr lang="en-US" sz="2400"/>
        </a:p>
      </dgm:t>
    </dgm:pt>
    <dgm:pt modelId="{01FCD22B-4E45-4786-BE15-BA8F38E44E6E}" type="sibTrans" cxnId="{F09EA6FE-CE5F-407A-BCE5-0BD0021A00A6}">
      <dgm:prSet/>
      <dgm:spPr/>
      <dgm:t>
        <a:bodyPr/>
        <a:lstStyle/>
        <a:p>
          <a:endParaRPr lang="en-US" sz="2400"/>
        </a:p>
      </dgm:t>
    </dgm:pt>
    <dgm:pt modelId="{D1B23462-475A-4267-9BC1-2464815C7143}">
      <dgm:prSet phldrT="[Text]" custT="1"/>
      <dgm:spPr/>
      <dgm:t>
        <a:bodyPr/>
        <a:lstStyle/>
        <a:p>
          <a:r>
            <a:rPr lang="en-US" sz="2400" dirty="0"/>
            <a:t>Reform: </a:t>
          </a:r>
          <a:r>
            <a:rPr lang="en-US" sz="2400" dirty="0" err="1"/>
            <a:t>Shyam</a:t>
          </a:r>
          <a:r>
            <a:rPr lang="en-US" sz="2400" dirty="0"/>
            <a:t> </a:t>
          </a:r>
          <a:r>
            <a:rPr lang="en-US" sz="2400" dirty="0" err="1"/>
            <a:t>Benegal</a:t>
          </a:r>
          <a:r>
            <a:rPr lang="en-US" sz="2400" dirty="0"/>
            <a:t> Panel</a:t>
          </a:r>
        </a:p>
      </dgm:t>
    </dgm:pt>
    <dgm:pt modelId="{82B0179F-61C9-45E6-9524-B9C38C91E17E}" type="parTrans" cxnId="{FB7D12F9-A975-4047-8E38-878F6E1E8D6E}">
      <dgm:prSet/>
      <dgm:spPr/>
      <dgm:t>
        <a:bodyPr/>
        <a:lstStyle/>
        <a:p>
          <a:endParaRPr lang="en-US" sz="2400"/>
        </a:p>
      </dgm:t>
    </dgm:pt>
    <dgm:pt modelId="{26FD6F62-D3D2-4F3B-AF5D-4D1768C63085}" type="sibTrans" cxnId="{FB7D12F9-A975-4047-8E38-878F6E1E8D6E}">
      <dgm:prSet/>
      <dgm:spPr/>
      <dgm:t>
        <a:bodyPr/>
        <a:lstStyle/>
        <a:p>
          <a:endParaRPr lang="en-US" sz="2400"/>
        </a:p>
      </dgm:t>
    </dgm:pt>
    <dgm:pt modelId="{6358CA18-4A18-434D-BBA7-582205906FDE}" type="pres">
      <dgm:prSet presAssocID="{CA65352B-32EC-4C52-914A-EE36BFC6E0C7}" presName="outerComposite" presStyleCnt="0">
        <dgm:presLayoutVars>
          <dgm:chMax val="5"/>
          <dgm:dir/>
          <dgm:resizeHandles val="exact"/>
        </dgm:presLayoutVars>
      </dgm:prSet>
      <dgm:spPr/>
    </dgm:pt>
    <dgm:pt modelId="{FEA13C66-DF64-4DFB-9D49-6146C38DBF16}" type="pres">
      <dgm:prSet presAssocID="{CA65352B-32EC-4C52-914A-EE36BFC6E0C7}" presName="dummyMaxCanvas" presStyleCnt="0">
        <dgm:presLayoutVars/>
      </dgm:prSet>
      <dgm:spPr/>
    </dgm:pt>
    <dgm:pt modelId="{49C97D11-641F-49EA-9DBB-24ED93246485}" type="pres">
      <dgm:prSet presAssocID="{CA65352B-32EC-4C52-914A-EE36BFC6E0C7}" presName="FourNodes_1" presStyleLbl="node1" presStyleIdx="0" presStyleCnt="4">
        <dgm:presLayoutVars>
          <dgm:bulletEnabled val="1"/>
        </dgm:presLayoutVars>
      </dgm:prSet>
      <dgm:spPr/>
    </dgm:pt>
    <dgm:pt modelId="{CB1B16D1-FD27-43B5-AAB5-38899CC79B93}" type="pres">
      <dgm:prSet presAssocID="{CA65352B-32EC-4C52-914A-EE36BFC6E0C7}" presName="FourNodes_2" presStyleLbl="node1" presStyleIdx="1" presStyleCnt="4" custScaleX="118898">
        <dgm:presLayoutVars>
          <dgm:bulletEnabled val="1"/>
        </dgm:presLayoutVars>
      </dgm:prSet>
      <dgm:spPr/>
    </dgm:pt>
    <dgm:pt modelId="{14B4D6B9-A252-44D6-B854-74103E31EA98}" type="pres">
      <dgm:prSet presAssocID="{CA65352B-32EC-4C52-914A-EE36BFC6E0C7}" presName="FourNodes_3" presStyleLbl="node1" presStyleIdx="2" presStyleCnt="4">
        <dgm:presLayoutVars>
          <dgm:bulletEnabled val="1"/>
        </dgm:presLayoutVars>
      </dgm:prSet>
      <dgm:spPr/>
    </dgm:pt>
    <dgm:pt modelId="{32F0CF2F-90E3-4F04-9B28-47A827AD04F6}" type="pres">
      <dgm:prSet presAssocID="{CA65352B-32EC-4C52-914A-EE36BFC6E0C7}" presName="FourNodes_4" presStyleLbl="node1" presStyleIdx="3" presStyleCnt="4">
        <dgm:presLayoutVars>
          <dgm:bulletEnabled val="1"/>
        </dgm:presLayoutVars>
      </dgm:prSet>
      <dgm:spPr/>
    </dgm:pt>
    <dgm:pt modelId="{6BC56183-8965-4964-884F-FE2012FA799D}" type="pres">
      <dgm:prSet presAssocID="{CA65352B-32EC-4C52-914A-EE36BFC6E0C7}" presName="FourConn_1-2" presStyleLbl="fgAccFollowNode1" presStyleIdx="0" presStyleCnt="3">
        <dgm:presLayoutVars>
          <dgm:bulletEnabled val="1"/>
        </dgm:presLayoutVars>
      </dgm:prSet>
      <dgm:spPr/>
    </dgm:pt>
    <dgm:pt modelId="{7949534C-1CD1-4A61-8695-E595FB811E87}" type="pres">
      <dgm:prSet presAssocID="{CA65352B-32EC-4C52-914A-EE36BFC6E0C7}" presName="FourConn_2-3" presStyleLbl="fgAccFollowNode1" presStyleIdx="1" presStyleCnt="3">
        <dgm:presLayoutVars>
          <dgm:bulletEnabled val="1"/>
        </dgm:presLayoutVars>
      </dgm:prSet>
      <dgm:spPr/>
    </dgm:pt>
    <dgm:pt modelId="{3A40A669-97CA-488B-A215-9D52816AC0C4}" type="pres">
      <dgm:prSet presAssocID="{CA65352B-32EC-4C52-914A-EE36BFC6E0C7}" presName="FourConn_3-4" presStyleLbl="fgAccFollowNode1" presStyleIdx="2" presStyleCnt="3">
        <dgm:presLayoutVars>
          <dgm:bulletEnabled val="1"/>
        </dgm:presLayoutVars>
      </dgm:prSet>
      <dgm:spPr/>
    </dgm:pt>
    <dgm:pt modelId="{E901B3BC-18D1-4C82-8955-41CD5F6D1C8E}" type="pres">
      <dgm:prSet presAssocID="{CA65352B-32EC-4C52-914A-EE36BFC6E0C7}" presName="FourNodes_1_text" presStyleLbl="node1" presStyleIdx="3" presStyleCnt="4">
        <dgm:presLayoutVars>
          <dgm:bulletEnabled val="1"/>
        </dgm:presLayoutVars>
      </dgm:prSet>
      <dgm:spPr/>
    </dgm:pt>
    <dgm:pt modelId="{1248BBE0-DF6F-4769-9D43-2F53862E604A}" type="pres">
      <dgm:prSet presAssocID="{CA65352B-32EC-4C52-914A-EE36BFC6E0C7}" presName="FourNodes_2_text" presStyleLbl="node1" presStyleIdx="3" presStyleCnt="4">
        <dgm:presLayoutVars>
          <dgm:bulletEnabled val="1"/>
        </dgm:presLayoutVars>
      </dgm:prSet>
      <dgm:spPr/>
    </dgm:pt>
    <dgm:pt modelId="{6CB75C48-763B-48CC-9822-CD66931370C6}" type="pres">
      <dgm:prSet presAssocID="{CA65352B-32EC-4C52-914A-EE36BFC6E0C7}" presName="FourNodes_3_text" presStyleLbl="node1" presStyleIdx="3" presStyleCnt="4">
        <dgm:presLayoutVars>
          <dgm:bulletEnabled val="1"/>
        </dgm:presLayoutVars>
      </dgm:prSet>
      <dgm:spPr/>
    </dgm:pt>
    <dgm:pt modelId="{F38D52EC-14D5-4129-B6A8-C6E83765D26B}" type="pres">
      <dgm:prSet presAssocID="{CA65352B-32EC-4C52-914A-EE36BFC6E0C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B6CE13C-A3E1-4E8B-9D16-07A622F00057}" type="presOf" srcId="{B0DD4A0A-585A-409C-9B3F-87593597C79C}" destId="{7949534C-1CD1-4A61-8695-E595FB811E87}" srcOrd="0" destOrd="0" presId="urn:microsoft.com/office/officeart/2005/8/layout/vProcess5"/>
    <dgm:cxn modelId="{7F459BC1-AB35-4F93-BA7F-6ED4203225C9}" type="presOf" srcId="{48ED654F-A5E8-49D3-B4E8-F39DE6190186}" destId="{6CB75C48-763B-48CC-9822-CD66931370C6}" srcOrd="1" destOrd="1" presId="urn:microsoft.com/office/officeart/2005/8/layout/vProcess5"/>
    <dgm:cxn modelId="{A5ABE292-64D7-44D7-A585-E50EDC6DB739}" type="presOf" srcId="{06C95BAA-1183-4164-B247-C353322A4E7B}" destId="{6BC56183-8965-4964-884F-FE2012FA799D}" srcOrd="0" destOrd="0" presId="urn:microsoft.com/office/officeart/2005/8/layout/vProcess5"/>
    <dgm:cxn modelId="{A6682FEF-75BD-42DB-A11F-D8757E274FC8}" srcId="{CA65352B-32EC-4C52-914A-EE36BFC6E0C7}" destId="{40F76A7D-4A8D-4670-AF4B-AF155B017E37}" srcOrd="1" destOrd="0" parTransId="{BB486A4D-F089-423D-8D03-B558B878F282}" sibTransId="{B0DD4A0A-585A-409C-9B3F-87593597C79C}"/>
    <dgm:cxn modelId="{6AB7475F-144F-4DCF-9A74-C32F7B747490}" type="presOf" srcId="{01F0459D-CC93-46BD-A290-58962FF7209C}" destId="{6CB75C48-763B-48CC-9822-CD66931370C6}" srcOrd="1" destOrd="0" presId="urn:microsoft.com/office/officeart/2005/8/layout/vProcess5"/>
    <dgm:cxn modelId="{19DB5FA9-5107-422A-BBC9-68BE34EDCFD9}" srcId="{CA65352B-32EC-4C52-914A-EE36BFC6E0C7}" destId="{22EC3C05-CB1B-4275-AB4C-5FFF5685328E}" srcOrd="0" destOrd="0" parTransId="{EB11968B-A2A8-4244-8063-820C35E87D1A}" sibTransId="{06C95BAA-1183-4164-B247-C353322A4E7B}"/>
    <dgm:cxn modelId="{F09EA6FE-CE5F-407A-BCE5-0BD0021A00A6}" srcId="{01F0459D-CC93-46BD-A290-58962FF7209C}" destId="{48ED654F-A5E8-49D3-B4E8-F39DE6190186}" srcOrd="0" destOrd="0" parTransId="{17603E71-ED0A-4CF1-87E6-37206121996F}" sibTransId="{01FCD22B-4E45-4786-BE15-BA8F38E44E6E}"/>
    <dgm:cxn modelId="{58485426-8C57-4923-80B5-9BAB39D22950}" type="presOf" srcId="{CA65352B-32EC-4C52-914A-EE36BFC6E0C7}" destId="{6358CA18-4A18-434D-BBA7-582205906FDE}" srcOrd="0" destOrd="0" presId="urn:microsoft.com/office/officeart/2005/8/layout/vProcess5"/>
    <dgm:cxn modelId="{E90B01A6-4964-4355-A3FE-6F18210F2751}" type="presOf" srcId="{D1B23462-475A-4267-9BC1-2464815C7143}" destId="{32F0CF2F-90E3-4F04-9B28-47A827AD04F6}" srcOrd="0" destOrd="0" presId="urn:microsoft.com/office/officeart/2005/8/layout/vProcess5"/>
    <dgm:cxn modelId="{EE9F9F3C-05E4-4CC0-8C46-B1C839A6F4E3}" type="presOf" srcId="{22EC3C05-CB1B-4275-AB4C-5FFF5685328E}" destId="{49C97D11-641F-49EA-9DBB-24ED93246485}" srcOrd="0" destOrd="0" presId="urn:microsoft.com/office/officeart/2005/8/layout/vProcess5"/>
    <dgm:cxn modelId="{07EC98D6-E3F5-4C2D-B0F9-8A79474012B7}" type="presOf" srcId="{48ED654F-A5E8-49D3-B4E8-F39DE6190186}" destId="{14B4D6B9-A252-44D6-B854-74103E31EA98}" srcOrd="0" destOrd="1" presId="urn:microsoft.com/office/officeart/2005/8/layout/vProcess5"/>
    <dgm:cxn modelId="{EB4A859D-5946-4C83-88CC-5C038D1BA526}" type="presOf" srcId="{40F76A7D-4A8D-4670-AF4B-AF155B017E37}" destId="{1248BBE0-DF6F-4769-9D43-2F53862E604A}" srcOrd="1" destOrd="0" presId="urn:microsoft.com/office/officeart/2005/8/layout/vProcess5"/>
    <dgm:cxn modelId="{44D8C0DD-2A2D-4227-AD63-30E2D5B3A796}" type="presOf" srcId="{D1B23462-475A-4267-9BC1-2464815C7143}" destId="{F38D52EC-14D5-4129-B6A8-C6E83765D26B}" srcOrd="1" destOrd="0" presId="urn:microsoft.com/office/officeart/2005/8/layout/vProcess5"/>
    <dgm:cxn modelId="{8A25D6FF-A480-463C-8575-B074C5B4FFFF}" type="presOf" srcId="{22EC3C05-CB1B-4275-AB4C-5FFF5685328E}" destId="{E901B3BC-18D1-4C82-8955-41CD5F6D1C8E}" srcOrd="1" destOrd="0" presId="urn:microsoft.com/office/officeart/2005/8/layout/vProcess5"/>
    <dgm:cxn modelId="{652810F0-B151-4240-BDEF-671763B61499}" type="presOf" srcId="{40F76A7D-4A8D-4670-AF4B-AF155B017E37}" destId="{CB1B16D1-FD27-43B5-AAB5-38899CC79B93}" srcOrd="0" destOrd="0" presId="urn:microsoft.com/office/officeart/2005/8/layout/vProcess5"/>
    <dgm:cxn modelId="{3B1CE146-AC20-4511-81CE-D2E9805F6455}" type="presOf" srcId="{01F0459D-CC93-46BD-A290-58962FF7209C}" destId="{14B4D6B9-A252-44D6-B854-74103E31EA98}" srcOrd="0" destOrd="0" presId="urn:microsoft.com/office/officeart/2005/8/layout/vProcess5"/>
    <dgm:cxn modelId="{78A31DE5-2AB3-42A9-9538-E254F06137AB}" srcId="{CA65352B-32EC-4C52-914A-EE36BFC6E0C7}" destId="{01F0459D-CC93-46BD-A290-58962FF7209C}" srcOrd="2" destOrd="0" parTransId="{515E38AE-943B-4CCA-BD90-CE3F9B65B2D5}" sibTransId="{F1CA0BD5-542C-454B-B3FC-F6F4E2775E49}"/>
    <dgm:cxn modelId="{FB7D12F9-A975-4047-8E38-878F6E1E8D6E}" srcId="{CA65352B-32EC-4C52-914A-EE36BFC6E0C7}" destId="{D1B23462-475A-4267-9BC1-2464815C7143}" srcOrd="3" destOrd="0" parTransId="{82B0179F-61C9-45E6-9524-B9C38C91E17E}" sibTransId="{26FD6F62-D3D2-4F3B-AF5D-4D1768C63085}"/>
    <dgm:cxn modelId="{2F4CFEBF-F677-4E05-AC71-6B4065095FAA}" type="presOf" srcId="{F1CA0BD5-542C-454B-B3FC-F6F4E2775E49}" destId="{3A40A669-97CA-488B-A215-9D52816AC0C4}" srcOrd="0" destOrd="0" presId="urn:microsoft.com/office/officeart/2005/8/layout/vProcess5"/>
    <dgm:cxn modelId="{BAFE5BFB-D25C-4792-9F48-BF5429C57EAB}" type="presParOf" srcId="{6358CA18-4A18-434D-BBA7-582205906FDE}" destId="{FEA13C66-DF64-4DFB-9D49-6146C38DBF16}" srcOrd="0" destOrd="0" presId="urn:microsoft.com/office/officeart/2005/8/layout/vProcess5"/>
    <dgm:cxn modelId="{3A960A96-C8D5-4909-9611-1D48DE57E7CA}" type="presParOf" srcId="{6358CA18-4A18-434D-BBA7-582205906FDE}" destId="{49C97D11-641F-49EA-9DBB-24ED93246485}" srcOrd="1" destOrd="0" presId="urn:microsoft.com/office/officeart/2005/8/layout/vProcess5"/>
    <dgm:cxn modelId="{1943A9B3-2E2D-4CB1-9B56-8B4FC47B49DD}" type="presParOf" srcId="{6358CA18-4A18-434D-BBA7-582205906FDE}" destId="{CB1B16D1-FD27-43B5-AAB5-38899CC79B93}" srcOrd="2" destOrd="0" presId="urn:microsoft.com/office/officeart/2005/8/layout/vProcess5"/>
    <dgm:cxn modelId="{644A6636-67C5-4AF6-A0BF-B5C528162233}" type="presParOf" srcId="{6358CA18-4A18-434D-BBA7-582205906FDE}" destId="{14B4D6B9-A252-44D6-B854-74103E31EA98}" srcOrd="3" destOrd="0" presId="urn:microsoft.com/office/officeart/2005/8/layout/vProcess5"/>
    <dgm:cxn modelId="{4E2227C5-AD7C-420B-9A2E-258330D8900B}" type="presParOf" srcId="{6358CA18-4A18-434D-BBA7-582205906FDE}" destId="{32F0CF2F-90E3-4F04-9B28-47A827AD04F6}" srcOrd="4" destOrd="0" presId="urn:microsoft.com/office/officeart/2005/8/layout/vProcess5"/>
    <dgm:cxn modelId="{CDCEB755-9552-4B7F-91ED-B4EE9C18542B}" type="presParOf" srcId="{6358CA18-4A18-434D-BBA7-582205906FDE}" destId="{6BC56183-8965-4964-884F-FE2012FA799D}" srcOrd="5" destOrd="0" presId="urn:microsoft.com/office/officeart/2005/8/layout/vProcess5"/>
    <dgm:cxn modelId="{796354D5-3C58-4045-BA60-D5F0BBD55181}" type="presParOf" srcId="{6358CA18-4A18-434D-BBA7-582205906FDE}" destId="{7949534C-1CD1-4A61-8695-E595FB811E87}" srcOrd="6" destOrd="0" presId="urn:microsoft.com/office/officeart/2005/8/layout/vProcess5"/>
    <dgm:cxn modelId="{C43C9706-2E64-4D78-8B99-7374AE1D7B51}" type="presParOf" srcId="{6358CA18-4A18-434D-BBA7-582205906FDE}" destId="{3A40A669-97CA-488B-A215-9D52816AC0C4}" srcOrd="7" destOrd="0" presId="urn:microsoft.com/office/officeart/2005/8/layout/vProcess5"/>
    <dgm:cxn modelId="{5AEA83ED-5502-4A44-9684-36B6A4B57125}" type="presParOf" srcId="{6358CA18-4A18-434D-BBA7-582205906FDE}" destId="{E901B3BC-18D1-4C82-8955-41CD5F6D1C8E}" srcOrd="8" destOrd="0" presId="urn:microsoft.com/office/officeart/2005/8/layout/vProcess5"/>
    <dgm:cxn modelId="{B7B02722-CB60-4FC4-9C94-5E0320F5295D}" type="presParOf" srcId="{6358CA18-4A18-434D-BBA7-582205906FDE}" destId="{1248BBE0-DF6F-4769-9D43-2F53862E604A}" srcOrd="9" destOrd="0" presId="urn:microsoft.com/office/officeart/2005/8/layout/vProcess5"/>
    <dgm:cxn modelId="{D48B72B3-4084-46FA-BEB0-87C30A277260}" type="presParOf" srcId="{6358CA18-4A18-434D-BBA7-582205906FDE}" destId="{6CB75C48-763B-48CC-9822-CD66931370C6}" srcOrd="10" destOrd="0" presId="urn:microsoft.com/office/officeart/2005/8/layout/vProcess5"/>
    <dgm:cxn modelId="{F034ECB0-0A63-4596-9460-A883249C1BB9}" type="presParOf" srcId="{6358CA18-4A18-434D-BBA7-582205906FDE}" destId="{F38D52EC-14D5-4129-B6A8-C6E83765D26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8BA714-652C-42FF-9457-5183E56ED3BA}" type="doc">
      <dgm:prSet loTypeId="urn:microsoft.com/office/officeart/2005/8/layout/vList4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A449DB-3D83-4ADE-A881-A196DF994C5A}">
      <dgm:prSet phldrT="[Text]" custT="1"/>
      <dgm:spPr/>
      <dgm:t>
        <a:bodyPr/>
        <a:lstStyle/>
        <a:p>
          <a:r>
            <a:rPr lang="en-US" sz="2400" b="0" dirty="0"/>
            <a:t>Media channels</a:t>
          </a:r>
        </a:p>
      </dgm:t>
    </dgm:pt>
    <dgm:pt modelId="{8AD3EDF5-03C4-4E61-A833-180D02F425D8}" type="parTrans" cxnId="{091904E6-9692-4BBD-9BBB-664D97E8C392}">
      <dgm:prSet/>
      <dgm:spPr/>
      <dgm:t>
        <a:bodyPr/>
        <a:lstStyle/>
        <a:p>
          <a:endParaRPr lang="en-US"/>
        </a:p>
      </dgm:t>
    </dgm:pt>
    <dgm:pt modelId="{25ABDE4C-86E3-4360-9F99-3D51CB4FF22B}" type="sibTrans" cxnId="{091904E6-9692-4BBD-9BBB-664D97E8C392}">
      <dgm:prSet/>
      <dgm:spPr/>
      <dgm:t>
        <a:bodyPr/>
        <a:lstStyle/>
        <a:p>
          <a:endParaRPr lang="en-US"/>
        </a:p>
      </dgm:t>
    </dgm:pt>
    <dgm:pt modelId="{7B35A381-F058-47BE-9423-1F41E62C63CC}">
      <dgm:prSet phldrT="[Text]" custT="1"/>
      <dgm:spPr/>
      <dgm:t>
        <a:bodyPr/>
        <a:lstStyle/>
        <a:p>
          <a:r>
            <a:rPr lang="en-US" sz="2000" b="0" dirty="0"/>
            <a:t>News broadcaster association (NBA)</a:t>
          </a:r>
        </a:p>
      </dgm:t>
    </dgm:pt>
    <dgm:pt modelId="{5CD18C2C-C133-43A8-8BD3-56C2F1D4DFC9}" type="parTrans" cxnId="{34159EE4-13BB-4FB0-8D84-E1A320D14F9D}">
      <dgm:prSet/>
      <dgm:spPr/>
      <dgm:t>
        <a:bodyPr/>
        <a:lstStyle/>
        <a:p>
          <a:endParaRPr lang="en-US"/>
        </a:p>
      </dgm:t>
    </dgm:pt>
    <dgm:pt modelId="{4FC7B4ED-9025-48F9-A84E-97CAFBF84476}" type="sibTrans" cxnId="{34159EE4-13BB-4FB0-8D84-E1A320D14F9D}">
      <dgm:prSet/>
      <dgm:spPr/>
      <dgm:t>
        <a:bodyPr/>
        <a:lstStyle/>
        <a:p>
          <a:endParaRPr lang="en-US"/>
        </a:p>
      </dgm:t>
    </dgm:pt>
    <dgm:pt modelId="{08C5F2CC-28A9-4CCA-B71E-21A770CA0EA9}">
      <dgm:prSet phldrT="[Text]" custT="1"/>
      <dgm:spPr/>
      <dgm:t>
        <a:bodyPr/>
        <a:lstStyle/>
        <a:p>
          <a:r>
            <a:rPr lang="en-US" sz="2400" b="0" dirty="0"/>
            <a:t>Medicines</a:t>
          </a:r>
        </a:p>
      </dgm:t>
    </dgm:pt>
    <dgm:pt modelId="{26F75B87-15F5-4ECB-977D-AF60DEC94A69}" type="parTrans" cxnId="{7C568C1D-7E16-445F-8208-92FDD9A435F6}">
      <dgm:prSet/>
      <dgm:spPr/>
      <dgm:t>
        <a:bodyPr/>
        <a:lstStyle/>
        <a:p>
          <a:endParaRPr lang="en-US"/>
        </a:p>
      </dgm:t>
    </dgm:pt>
    <dgm:pt modelId="{986EAC6B-9B46-4C47-8742-7CD140C81B45}" type="sibTrans" cxnId="{7C568C1D-7E16-445F-8208-92FDD9A435F6}">
      <dgm:prSet/>
      <dgm:spPr/>
      <dgm:t>
        <a:bodyPr/>
        <a:lstStyle/>
        <a:p>
          <a:endParaRPr lang="en-US"/>
        </a:p>
      </dgm:t>
    </dgm:pt>
    <dgm:pt modelId="{BC9D98B0-AE88-4322-978F-966157EEAA9E}">
      <dgm:prSet phldrT="[Text]" custT="1"/>
      <dgm:spPr/>
      <dgm:t>
        <a:bodyPr/>
        <a:lstStyle/>
        <a:p>
          <a:r>
            <a:rPr lang="en-US" sz="2000" b="0" dirty="0"/>
            <a:t>Drugs and Magic Remedies Act, 1954</a:t>
          </a:r>
        </a:p>
      </dgm:t>
    </dgm:pt>
    <dgm:pt modelId="{69E341E7-37A7-40A7-894B-46CC7D4B9873}" type="parTrans" cxnId="{52857FE9-F409-4099-A84F-F1182D3CEA7C}">
      <dgm:prSet/>
      <dgm:spPr/>
      <dgm:t>
        <a:bodyPr/>
        <a:lstStyle/>
        <a:p>
          <a:endParaRPr lang="en-US"/>
        </a:p>
      </dgm:t>
    </dgm:pt>
    <dgm:pt modelId="{5C53BFEE-64D3-4143-8724-764F01B8932C}" type="sibTrans" cxnId="{52857FE9-F409-4099-A84F-F1182D3CEA7C}">
      <dgm:prSet/>
      <dgm:spPr/>
      <dgm:t>
        <a:bodyPr/>
        <a:lstStyle/>
        <a:p>
          <a:endParaRPr lang="en-US"/>
        </a:p>
      </dgm:t>
    </dgm:pt>
    <dgm:pt modelId="{9DD6A29C-A3E6-416B-A292-3CE531DE1551}">
      <dgm:prSet phldrT="[Text]" custT="1"/>
      <dgm:spPr/>
      <dgm:t>
        <a:bodyPr/>
        <a:lstStyle/>
        <a:p>
          <a:r>
            <a:rPr lang="en-US" sz="2000" b="0" dirty="0"/>
            <a:t>Can’t advertise drugs for cancer, diabetes, abortion  etc.</a:t>
          </a:r>
        </a:p>
      </dgm:t>
    </dgm:pt>
    <dgm:pt modelId="{3A8BCBFF-3704-4B83-BAB0-B3A4079BDA36}" type="parTrans" cxnId="{17FC8EDB-EC94-4AE1-8340-EC93257DF727}">
      <dgm:prSet/>
      <dgm:spPr/>
      <dgm:t>
        <a:bodyPr/>
        <a:lstStyle/>
        <a:p>
          <a:endParaRPr lang="en-US"/>
        </a:p>
      </dgm:t>
    </dgm:pt>
    <dgm:pt modelId="{641846F7-F6D0-4568-A2E7-495AAE7CA76E}" type="sibTrans" cxnId="{17FC8EDB-EC94-4AE1-8340-EC93257DF727}">
      <dgm:prSet/>
      <dgm:spPr/>
      <dgm:t>
        <a:bodyPr/>
        <a:lstStyle/>
        <a:p>
          <a:endParaRPr lang="en-US"/>
        </a:p>
      </dgm:t>
    </dgm:pt>
    <dgm:pt modelId="{A7B81CAD-ACD8-4BA9-9EFC-3730521B0E04}">
      <dgm:prSet phldrT="[Text]" custT="1"/>
      <dgm:spPr/>
      <dgm:t>
        <a:bodyPr/>
        <a:lstStyle/>
        <a:p>
          <a:r>
            <a:rPr lang="en-US" sz="2000" b="0" dirty="0"/>
            <a:t>But rarely enforced</a:t>
          </a:r>
        </a:p>
      </dgm:t>
    </dgm:pt>
    <dgm:pt modelId="{97B96AE5-D9BE-4576-945A-52C254DE62FA}" type="parTrans" cxnId="{63D0F5E9-9537-469E-8D85-E4E1B4A033DD}">
      <dgm:prSet/>
      <dgm:spPr/>
      <dgm:t>
        <a:bodyPr/>
        <a:lstStyle/>
        <a:p>
          <a:endParaRPr lang="en-US"/>
        </a:p>
      </dgm:t>
    </dgm:pt>
    <dgm:pt modelId="{0EE751F6-4F58-4778-8D24-878DDA6A41D1}" type="sibTrans" cxnId="{63D0F5E9-9537-469E-8D85-E4E1B4A033DD}">
      <dgm:prSet/>
      <dgm:spPr/>
      <dgm:t>
        <a:bodyPr/>
        <a:lstStyle/>
        <a:p>
          <a:endParaRPr lang="en-US"/>
        </a:p>
      </dgm:t>
    </dgm:pt>
    <dgm:pt modelId="{4B142C51-EE1D-47D1-964A-6C628B6365A0}">
      <dgm:prSet phldrT="[Text]" custT="1"/>
      <dgm:spPr/>
      <dgm:t>
        <a:bodyPr/>
        <a:lstStyle/>
        <a:p>
          <a:r>
            <a:rPr lang="en-US" sz="2000" b="0" dirty="0"/>
            <a:t>“Paid news/content” must be clearly market</a:t>
          </a:r>
        </a:p>
      </dgm:t>
    </dgm:pt>
    <dgm:pt modelId="{B8B5E8DD-FD06-4692-B1EA-6B3265E4A5FE}" type="parTrans" cxnId="{E52F1A0A-A575-4245-8ACA-667C0C7F888C}">
      <dgm:prSet/>
      <dgm:spPr/>
      <dgm:t>
        <a:bodyPr/>
        <a:lstStyle/>
        <a:p>
          <a:endParaRPr lang="en-US"/>
        </a:p>
      </dgm:t>
    </dgm:pt>
    <dgm:pt modelId="{675F103A-8E39-41C3-BBA5-FB676CBE43E4}" type="sibTrans" cxnId="{E52F1A0A-A575-4245-8ACA-667C0C7F888C}">
      <dgm:prSet/>
      <dgm:spPr/>
      <dgm:t>
        <a:bodyPr/>
        <a:lstStyle/>
        <a:p>
          <a:endParaRPr lang="en-US"/>
        </a:p>
      </dgm:t>
    </dgm:pt>
    <dgm:pt modelId="{25FCC416-C3B8-4377-98B1-6C0EEA172578}">
      <dgm:prSet phldrT="[Text]" custT="1"/>
      <dgm:spPr/>
      <dgm:t>
        <a:bodyPr/>
        <a:lstStyle/>
        <a:p>
          <a:r>
            <a:rPr lang="en-US" sz="2000" b="0" dirty="0"/>
            <a:t>Journalists should avoid freebies / gifts  / desi liquor</a:t>
          </a:r>
        </a:p>
      </dgm:t>
    </dgm:pt>
    <dgm:pt modelId="{6E656B65-6F94-415B-9F8D-93956F0FCB45}" type="parTrans" cxnId="{F3CB9BD3-427C-433D-B9E8-77501E7888F4}">
      <dgm:prSet/>
      <dgm:spPr/>
      <dgm:t>
        <a:bodyPr/>
        <a:lstStyle/>
        <a:p>
          <a:endParaRPr lang="en-US"/>
        </a:p>
      </dgm:t>
    </dgm:pt>
    <dgm:pt modelId="{982761CD-6B63-4554-A9EA-F8FE4BFFB4DA}" type="sibTrans" cxnId="{F3CB9BD3-427C-433D-B9E8-77501E7888F4}">
      <dgm:prSet/>
      <dgm:spPr/>
      <dgm:t>
        <a:bodyPr/>
        <a:lstStyle/>
        <a:p>
          <a:endParaRPr lang="en-US"/>
        </a:p>
      </dgm:t>
    </dgm:pt>
    <dgm:pt modelId="{80B6313F-52CF-4FDB-A5F1-AB6858F94F34}">
      <dgm:prSet phldrT="[Text]" custT="1"/>
      <dgm:spPr/>
      <dgm:t>
        <a:bodyPr/>
        <a:lstStyle/>
        <a:p>
          <a:r>
            <a:rPr lang="en-US" sz="2000" b="0" dirty="0"/>
            <a:t>Avoid “disinformation”, “Hate news”, Privacy of women, </a:t>
          </a:r>
        </a:p>
      </dgm:t>
    </dgm:pt>
    <dgm:pt modelId="{6B01581F-F2EC-4381-826B-F7A852E2B49E}" type="parTrans" cxnId="{E642611F-4F64-4F33-9A0C-6B2DD1E7AAA0}">
      <dgm:prSet/>
      <dgm:spPr/>
      <dgm:t>
        <a:bodyPr/>
        <a:lstStyle/>
        <a:p>
          <a:endParaRPr lang="en-US"/>
        </a:p>
      </dgm:t>
    </dgm:pt>
    <dgm:pt modelId="{2762377F-01EA-4C1E-8F95-D4575F12343A}" type="sibTrans" cxnId="{E642611F-4F64-4F33-9A0C-6B2DD1E7AAA0}">
      <dgm:prSet/>
      <dgm:spPr/>
      <dgm:t>
        <a:bodyPr/>
        <a:lstStyle/>
        <a:p>
          <a:endParaRPr lang="en-US"/>
        </a:p>
      </dgm:t>
    </dgm:pt>
    <dgm:pt modelId="{8A2E2671-F64F-41A2-B716-999DF3CBF23D}">
      <dgm:prSet phldrT="[Text]" custT="1"/>
      <dgm:spPr/>
      <dgm:t>
        <a:bodyPr/>
        <a:lstStyle/>
        <a:p>
          <a:r>
            <a:rPr lang="en-US" sz="2400" b="0" dirty="0"/>
            <a:t>Entertainment channels</a:t>
          </a:r>
        </a:p>
      </dgm:t>
    </dgm:pt>
    <dgm:pt modelId="{5D850692-B688-4736-B41F-327AE25CC6C4}" type="parTrans" cxnId="{6BE8F59A-D2C6-45DB-A05F-48AE5BF85137}">
      <dgm:prSet/>
      <dgm:spPr/>
      <dgm:t>
        <a:bodyPr/>
        <a:lstStyle/>
        <a:p>
          <a:endParaRPr lang="en-US"/>
        </a:p>
      </dgm:t>
    </dgm:pt>
    <dgm:pt modelId="{2CE51844-F16A-4325-9954-AEB8C759C018}" type="sibTrans" cxnId="{6BE8F59A-D2C6-45DB-A05F-48AE5BF85137}">
      <dgm:prSet/>
      <dgm:spPr/>
      <dgm:t>
        <a:bodyPr/>
        <a:lstStyle/>
        <a:p>
          <a:endParaRPr lang="en-US"/>
        </a:p>
      </dgm:t>
    </dgm:pt>
    <dgm:pt modelId="{74D794B0-B7E4-4617-8A2B-88DC453B4729}">
      <dgm:prSet phldrT="[Text]" custT="1"/>
      <dgm:spPr/>
      <dgm:t>
        <a:bodyPr/>
        <a:lstStyle/>
        <a:p>
          <a:r>
            <a:rPr lang="en-US" sz="2000" b="0" dirty="0"/>
            <a:t>Broadcasting Content Complaints Council (BCCC) </a:t>
          </a:r>
        </a:p>
      </dgm:t>
    </dgm:pt>
    <dgm:pt modelId="{D6C5A2DC-2BDA-44EF-B095-2135E933A001}" type="parTrans" cxnId="{23645B56-E7D8-4349-8F52-AE77BFB6CAC8}">
      <dgm:prSet/>
      <dgm:spPr/>
      <dgm:t>
        <a:bodyPr/>
        <a:lstStyle/>
        <a:p>
          <a:endParaRPr lang="en-US"/>
        </a:p>
      </dgm:t>
    </dgm:pt>
    <dgm:pt modelId="{5C48918E-50FE-4234-8A24-BAEF7BC106B7}" type="sibTrans" cxnId="{23645B56-E7D8-4349-8F52-AE77BFB6CAC8}">
      <dgm:prSet/>
      <dgm:spPr/>
      <dgm:t>
        <a:bodyPr/>
        <a:lstStyle/>
        <a:p>
          <a:endParaRPr lang="en-US"/>
        </a:p>
      </dgm:t>
    </dgm:pt>
    <dgm:pt modelId="{23BFFD67-F94A-4DD7-B4B8-D191E2B9A236}">
      <dgm:prSet custT="1"/>
      <dgm:spPr/>
      <dgm:t>
        <a:bodyPr/>
        <a:lstStyle/>
        <a:p>
          <a:r>
            <a:rPr lang="en-US" sz="2000" b="0" dirty="0"/>
            <a:t>Self-regulatory body by Indian Broadcasting Foundation (IBF)  (2011)</a:t>
          </a:r>
        </a:p>
      </dgm:t>
    </dgm:pt>
    <dgm:pt modelId="{62B98CD7-9AE6-484D-A0AB-03B5F1710508}" type="parTrans" cxnId="{3D9CE5E0-4CED-46D9-A87B-3E32716B182E}">
      <dgm:prSet/>
      <dgm:spPr/>
      <dgm:t>
        <a:bodyPr/>
        <a:lstStyle/>
        <a:p>
          <a:endParaRPr lang="en-US"/>
        </a:p>
      </dgm:t>
    </dgm:pt>
    <dgm:pt modelId="{65A311C5-6221-47B4-9490-7FD6C5FB074E}" type="sibTrans" cxnId="{3D9CE5E0-4CED-46D9-A87B-3E32716B182E}">
      <dgm:prSet/>
      <dgm:spPr/>
      <dgm:t>
        <a:bodyPr/>
        <a:lstStyle/>
        <a:p>
          <a:endParaRPr lang="en-US"/>
        </a:p>
      </dgm:t>
    </dgm:pt>
    <dgm:pt modelId="{26005C75-1462-4BA9-87F8-D8A22F585667}">
      <dgm:prSet custT="1"/>
      <dgm:spPr/>
      <dgm:t>
        <a:bodyPr/>
        <a:lstStyle/>
        <a:p>
          <a:r>
            <a:rPr lang="en-US" sz="2000" b="0" dirty="0"/>
            <a:t>Chief: Retd. Justice Mukul Mudgal</a:t>
          </a:r>
        </a:p>
      </dgm:t>
    </dgm:pt>
    <dgm:pt modelId="{7C5B0B32-D709-4459-AED4-24FC2310CE15}" type="parTrans" cxnId="{6ED93082-3299-4878-86C1-55BE39A2B7EE}">
      <dgm:prSet/>
      <dgm:spPr/>
      <dgm:t>
        <a:bodyPr/>
        <a:lstStyle/>
        <a:p>
          <a:endParaRPr lang="en-US"/>
        </a:p>
      </dgm:t>
    </dgm:pt>
    <dgm:pt modelId="{FD8F577D-4075-4BD3-BF26-8DE1183856E1}" type="sibTrans" cxnId="{6ED93082-3299-4878-86C1-55BE39A2B7EE}">
      <dgm:prSet/>
      <dgm:spPr/>
      <dgm:t>
        <a:bodyPr/>
        <a:lstStyle/>
        <a:p>
          <a:endParaRPr lang="en-US"/>
        </a:p>
      </dgm:t>
    </dgm:pt>
    <dgm:pt modelId="{F85D66DC-1C69-42A7-BBE4-9C823EEA41D0}" type="pres">
      <dgm:prSet presAssocID="{FF8BA714-652C-42FF-9457-5183E56ED3BA}" presName="linear" presStyleCnt="0">
        <dgm:presLayoutVars>
          <dgm:dir/>
          <dgm:resizeHandles val="exact"/>
        </dgm:presLayoutVars>
      </dgm:prSet>
      <dgm:spPr/>
    </dgm:pt>
    <dgm:pt modelId="{1DF68150-08B1-426F-913D-423B486F40A1}" type="pres">
      <dgm:prSet presAssocID="{D7A449DB-3D83-4ADE-A881-A196DF994C5A}" presName="comp" presStyleCnt="0"/>
      <dgm:spPr/>
    </dgm:pt>
    <dgm:pt modelId="{D2E54658-44EE-4DC6-B782-400AD31647E6}" type="pres">
      <dgm:prSet presAssocID="{D7A449DB-3D83-4ADE-A881-A196DF994C5A}" presName="box" presStyleLbl="node1" presStyleIdx="0" presStyleCnt="3"/>
      <dgm:spPr/>
    </dgm:pt>
    <dgm:pt modelId="{20FE0D2F-0121-4633-BFD5-4A1269FB46DE}" type="pres">
      <dgm:prSet presAssocID="{D7A449DB-3D83-4ADE-A881-A196DF994C5A}" presName="img" presStyleLbl="fgImgPlace1" presStyleIdx="0" presStyleCnt="3" custScaleX="77413"/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94BBC252-2A47-4DD3-BBB8-CD95488AE364}" type="pres">
      <dgm:prSet presAssocID="{D7A449DB-3D83-4ADE-A881-A196DF994C5A}" presName="text" presStyleLbl="node1" presStyleIdx="0" presStyleCnt="3">
        <dgm:presLayoutVars>
          <dgm:bulletEnabled val="1"/>
        </dgm:presLayoutVars>
      </dgm:prSet>
      <dgm:spPr/>
    </dgm:pt>
    <dgm:pt modelId="{7BB66B27-8451-432D-8C4C-83E70CAB5064}" type="pres">
      <dgm:prSet presAssocID="{25ABDE4C-86E3-4360-9F99-3D51CB4FF22B}" presName="spacer" presStyleCnt="0"/>
      <dgm:spPr/>
    </dgm:pt>
    <dgm:pt modelId="{5FBE5B86-DD75-4562-915E-46183AD22B5C}" type="pres">
      <dgm:prSet presAssocID="{8A2E2671-F64F-41A2-B716-999DF3CBF23D}" presName="comp" presStyleCnt="0"/>
      <dgm:spPr/>
    </dgm:pt>
    <dgm:pt modelId="{66BC8BD9-DFF4-4A48-A694-4008E265D0EB}" type="pres">
      <dgm:prSet presAssocID="{8A2E2671-F64F-41A2-B716-999DF3CBF23D}" presName="box" presStyleLbl="node1" presStyleIdx="1" presStyleCnt="3"/>
      <dgm:spPr/>
    </dgm:pt>
    <dgm:pt modelId="{6E0A8749-6B6D-426D-BF2E-468F867F7226}" type="pres">
      <dgm:prSet presAssocID="{8A2E2671-F64F-41A2-B716-999DF3CBF23D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6541718-8105-4B57-87DF-B49B31E0199A}" type="pres">
      <dgm:prSet presAssocID="{8A2E2671-F64F-41A2-B716-999DF3CBF23D}" presName="text" presStyleLbl="node1" presStyleIdx="1" presStyleCnt="3">
        <dgm:presLayoutVars>
          <dgm:bulletEnabled val="1"/>
        </dgm:presLayoutVars>
      </dgm:prSet>
      <dgm:spPr/>
    </dgm:pt>
    <dgm:pt modelId="{ECB72C4C-B2C1-46B8-8036-517D9E776CDD}" type="pres">
      <dgm:prSet presAssocID="{2CE51844-F16A-4325-9954-AEB8C759C018}" presName="spacer" presStyleCnt="0"/>
      <dgm:spPr/>
    </dgm:pt>
    <dgm:pt modelId="{2E590D55-6D77-4D6C-B701-6DA194D28613}" type="pres">
      <dgm:prSet presAssocID="{08C5F2CC-28A9-4CCA-B71E-21A770CA0EA9}" presName="comp" presStyleCnt="0"/>
      <dgm:spPr/>
    </dgm:pt>
    <dgm:pt modelId="{02EAF40D-DD99-4A0F-9B50-E332B973B3A1}" type="pres">
      <dgm:prSet presAssocID="{08C5F2CC-28A9-4CCA-B71E-21A770CA0EA9}" presName="box" presStyleLbl="node1" presStyleIdx="2" presStyleCnt="3"/>
      <dgm:spPr/>
    </dgm:pt>
    <dgm:pt modelId="{8BE2443F-46C3-4EB8-B2E1-B194C3E07FBA}" type="pres">
      <dgm:prSet presAssocID="{08C5F2CC-28A9-4CCA-B71E-21A770CA0EA9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108D167F-C743-491A-B0AA-9FEA115DC3BC}" type="pres">
      <dgm:prSet presAssocID="{08C5F2CC-28A9-4CCA-B71E-21A770CA0EA9}" presName="text" presStyleLbl="node1" presStyleIdx="2" presStyleCnt="3">
        <dgm:presLayoutVars>
          <dgm:bulletEnabled val="1"/>
        </dgm:presLayoutVars>
      </dgm:prSet>
      <dgm:spPr/>
    </dgm:pt>
  </dgm:ptLst>
  <dgm:cxnLst>
    <dgm:cxn modelId="{82D37C82-BECE-4623-BAC6-34A8062EB154}" type="presOf" srcId="{80B6313F-52CF-4FDB-A5F1-AB6858F94F34}" destId="{D2E54658-44EE-4DC6-B782-400AD31647E6}" srcOrd="0" destOrd="2" presId="urn:microsoft.com/office/officeart/2005/8/layout/vList4"/>
    <dgm:cxn modelId="{091904E6-9692-4BBD-9BBB-664D97E8C392}" srcId="{FF8BA714-652C-42FF-9457-5183E56ED3BA}" destId="{D7A449DB-3D83-4ADE-A881-A196DF994C5A}" srcOrd="0" destOrd="0" parTransId="{8AD3EDF5-03C4-4E61-A833-180D02F425D8}" sibTransId="{25ABDE4C-86E3-4360-9F99-3D51CB4FF22B}"/>
    <dgm:cxn modelId="{9E618138-1BD0-41DE-9D53-0EBB31A6890B}" type="presOf" srcId="{8A2E2671-F64F-41A2-B716-999DF3CBF23D}" destId="{96541718-8105-4B57-87DF-B49B31E0199A}" srcOrd="1" destOrd="0" presId="urn:microsoft.com/office/officeart/2005/8/layout/vList4"/>
    <dgm:cxn modelId="{7C7D3A63-B2E7-412F-AB2E-E3A4F63F4DB7}" type="presOf" srcId="{23BFFD67-F94A-4DD7-B4B8-D191E2B9A236}" destId="{96541718-8105-4B57-87DF-B49B31E0199A}" srcOrd="1" destOrd="2" presId="urn:microsoft.com/office/officeart/2005/8/layout/vList4"/>
    <dgm:cxn modelId="{7C568C1D-7E16-445F-8208-92FDD9A435F6}" srcId="{FF8BA714-652C-42FF-9457-5183E56ED3BA}" destId="{08C5F2CC-28A9-4CCA-B71E-21A770CA0EA9}" srcOrd="2" destOrd="0" parTransId="{26F75B87-15F5-4ECB-977D-AF60DEC94A69}" sibTransId="{986EAC6B-9B46-4C47-8742-7CD140C81B45}"/>
    <dgm:cxn modelId="{6CB6163F-7B35-41A0-956B-FF4E05FB43D8}" type="presOf" srcId="{08C5F2CC-28A9-4CCA-B71E-21A770CA0EA9}" destId="{02EAF40D-DD99-4A0F-9B50-E332B973B3A1}" srcOrd="0" destOrd="0" presId="urn:microsoft.com/office/officeart/2005/8/layout/vList4"/>
    <dgm:cxn modelId="{23645B56-E7D8-4349-8F52-AE77BFB6CAC8}" srcId="{8A2E2671-F64F-41A2-B716-999DF3CBF23D}" destId="{74D794B0-B7E4-4617-8A2B-88DC453B4729}" srcOrd="0" destOrd="0" parTransId="{D6C5A2DC-2BDA-44EF-B095-2135E933A001}" sibTransId="{5C48918E-50FE-4234-8A24-BAEF7BC106B7}"/>
    <dgm:cxn modelId="{CE45BC94-13DD-4AEC-BC33-16016D81E264}" type="presOf" srcId="{BC9D98B0-AE88-4322-978F-966157EEAA9E}" destId="{02EAF40D-DD99-4A0F-9B50-E332B973B3A1}" srcOrd="0" destOrd="1" presId="urn:microsoft.com/office/officeart/2005/8/layout/vList4"/>
    <dgm:cxn modelId="{29CF8799-2F23-489A-ABFA-8664088FB496}" type="presOf" srcId="{4B142C51-EE1D-47D1-964A-6C628B6365A0}" destId="{94BBC252-2A47-4DD3-BBB8-CD95488AE364}" srcOrd="1" destOrd="3" presId="urn:microsoft.com/office/officeart/2005/8/layout/vList4"/>
    <dgm:cxn modelId="{AD4C82CE-C073-4938-BC53-0D46D1E82E02}" type="presOf" srcId="{9DD6A29C-A3E6-416B-A292-3CE531DE1551}" destId="{108D167F-C743-491A-B0AA-9FEA115DC3BC}" srcOrd="1" destOrd="2" presId="urn:microsoft.com/office/officeart/2005/8/layout/vList4"/>
    <dgm:cxn modelId="{291C5E29-B378-4B9F-9C72-7A4DA348839E}" type="presOf" srcId="{26005C75-1462-4BA9-87F8-D8A22F585667}" destId="{96541718-8105-4B57-87DF-B49B31E0199A}" srcOrd="1" destOrd="3" presId="urn:microsoft.com/office/officeart/2005/8/layout/vList4"/>
    <dgm:cxn modelId="{DA7D8869-3935-43B4-B304-D7F7C323481C}" type="presOf" srcId="{7B35A381-F058-47BE-9423-1F41E62C63CC}" destId="{94BBC252-2A47-4DD3-BBB8-CD95488AE364}" srcOrd="1" destOrd="1" presId="urn:microsoft.com/office/officeart/2005/8/layout/vList4"/>
    <dgm:cxn modelId="{65348B5E-C3CA-42BF-95D4-77E46573355D}" type="presOf" srcId="{4B142C51-EE1D-47D1-964A-6C628B6365A0}" destId="{D2E54658-44EE-4DC6-B782-400AD31647E6}" srcOrd="0" destOrd="3" presId="urn:microsoft.com/office/officeart/2005/8/layout/vList4"/>
    <dgm:cxn modelId="{34159EE4-13BB-4FB0-8D84-E1A320D14F9D}" srcId="{D7A449DB-3D83-4ADE-A881-A196DF994C5A}" destId="{7B35A381-F058-47BE-9423-1F41E62C63CC}" srcOrd="0" destOrd="0" parTransId="{5CD18C2C-C133-43A8-8BD3-56C2F1D4DFC9}" sibTransId="{4FC7B4ED-9025-48F9-A84E-97CAFBF84476}"/>
    <dgm:cxn modelId="{3D9CE5E0-4CED-46D9-A87B-3E32716B182E}" srcId="{8A2E2671-F64F-41A2-B716-999DF3CBF23D}" destId="{23BFFD67-F94A-4DD7-B4B8-D191E2B9A236}" srcOrd="1" destOrd="0" parTransId="{62B98CD7-9AE6-484D-A0AB-03B5F1710508}" sibTransId="{65A311C5-6221-47B4-9490-7FD6C5FB074E}"/>
    <dgm:cxn modelId="{46B67951-E0EA-49E3-B64C-EE0D003B2F3C}" type="presOf" srcId="{25FCC416-C3B8-4377-98B1-6C0EEA172578}" destId="{94BBC252-2A47-4DD3-BBB8-CD95488AE364}" srcOrd="1" destOrd="4" presId="urn:microsoft.com/office/officeart/2005/8/layout/vList4"/>
    <dgm:cxn modelId="{3043939F-7519-41EB-BA82-5A28A64CDEF4}" type="presOf" srcId="{FF8BA714-652C-42FF-9457-5183E56ED3BA}" destId="{F85D66DC-1C69-42A7-BBE4-9C823EEA41D0}" srcOrd="0" destOrd="0" presId="urn:microsoft.com/office/officeart/2005/8/layout/vList4"/>
    <dgm:cxn modelId="{63D0F5E9-9537-469E-8D85-E4E1B4A033DD}" srcId="{08C5F2CC-28A9-4CCA-B71E-21A770CA0EA9}" destId="{A7B81CAD-ACD8-4BA9-9EFC-3730521B0E04}" srcOrd="2" destOrd="0" parTransId="{97B96AE5-D9BE-4576-945A-52C254DE62FA}" sibTransId="{0EE751F6-4F58-4778-8D24-878DDA6A41D1}"/>
    <dgm:cxn modelId="{6E856FBD-21B4-4244-9D55-CCEDD4FEE7A4}" type="presOf" srcId="{A7B81CAD-ACD8-4BA9-9EFC-3730521B0E04}" destId="{02EAF40D-DD99-4A0F-9B50-E332B973B3A1}" srcOrd="0" destOrd="3" presId="urn:microsoft.com/office/officeart/2005/8/layout/vList4"/>
    <dgm:cxn modelId="{CD02E935-EF19-4897-983B-3B215A7316CF}" type="presOf" srcId="{74D794B0-B7E4-4617-8A2B-88DC453B4729}" destId="{96541718-8105-4B57-87DF-B49B31E0199A}" srcOrd="1" destOrd="1" presId="urn:microsoft.com/office/officeart/2005/8/layout/vList4"/>
    <dgm:cxn modelId="{32A99E3B-C462-40B8-9C2D-3BC9D864A998}" type="presOf" srcId="{23BFFD67-F94A-4DD7-B4B8-D191E2B9A236}" destId="{66BC8BD9-DFF4-4A48-A694-4008E265D0EB}" srcOrd="0" destOrd="2" presId="urn:microsoft.com/office/officeart/2005/8/layout/vList4"/>
    <dgm:cxn modelId="{9F1D468F-4929-46C6-8F65-4536A45E21B1}" type="presOf" srcId="{8A2E2671-F64F-41A2-B716-999DF3CBF23D}" destId="{66BC8BD9-DFF4-4A48-A694-4008E265D0EB}" srcOrd="0" destOrd="0" presId="urn:microsoft.com/office/officeart/2005/8/layout/vList4"/>
    <dgm:cxn modelId="{17FC8EDB-EC94-4AE1-8340-EC93257DF727}" srcId="{08C5F2CC-28A9-4CCA-B71E-21A770CA0EA9}" destId="{9DD6A29C-A3E6-416B-A292-3CE531DE1551}" srcOrd="1" destOrd="0" parTransId="{3A8BCBFF-3704-4B83-BAB0-B3A4079BDA36}" sibTransId="{641846F7-F6D0-4568-A2E7-495AAE7CA76E}"/>
    <dgm:cxn modelId="{AF03BF81-FC2B-47AC-BEFD-CE65616F7886}" type="presOf" srcId="{9DD6A29C-A3E6-416B-A292-3CE531DE1551}" destId="{02EAF40D-DD99-4A0F-9B50-E332B973B3A1}" srcOrd="0" destOrd="2" presId="urn:microsoft.com/office/officeart/2005/8/layout/vList4"/>
    <dgm:cxn modelId="{4E79E123-00B4-4DCF-B2C1-D4A02F1FC510}" type="presOf" srcId="{D7A449DB-3D83-4ADE-A881-A196DF994C5A}" destId="{D2E54658-44EE-4DC6-B782-400AD31647E6}" srcOrd="0" destOrd="0" presId="urn:microsoft.com/office/officeart/2005/8/layout/vList4"/>
    <dgm:cxn modelId="{0A5880EB-DCE4-48E3-B061-40BC0BD7C6CE}" type="presOf" srcId="{25FCC416-C3B8-4377-98B1-6C0EEA172578}" destId="{D2E54658-44EE-4DC6-B782-400AD31647E6}" srcOrd="0" destOrd="4" presId="urn:microsoft.com/office/officeart/2005/8/layout/vList4"/>
    <dgm:cxn modelId="{8B5E3098-A287-47AF-8F5B-875CCF60ABCD}" type="presOf" srcId="{26005C75-1462-4BA9-87F8-D8A22F585667}" destId="{66BC8BD9-DFF4-4A48-A694-4008E265D0EB}" srcOrd="0" destOrd="3" presId="urn:microsoft.com/office/officeart/2005/8/layout/vList4"/>
    <dgm:cxn modelId="{E234C456-01C6-4B65-9AD0-93610904269D}" type="presOf" srcId="{08C5F2CC-28A9-4CCA-B71E-21A770CA0EA9}" destId="{108D167F-C743-491A-B0AA-9FEA115DC3BC}" srcOrd="1" destOrd="0" presId="urn:microsoft.com/office/officeart/2005/8/layout/vList4"/>
    <dgm:cxn modelId="{6BE8F59A-D2C6-45DB-A05F-48AE5BF85137}" srcId="{FF8BA714-652C-42FF-9457-5183E56ED3BA}" destId="{8A2E2671-F64F-41A2-B716-999DF3CBF23D}" srcOrd="1" destOrd="0" parTransId="{5D850692-B688-4736-B41F-327AE25CC6C4}" sibTransId="{2CE51844-F16A-4325-9954-AEB8C759C018}"/>
    <dgm:cxn modelId="{52857FE9-F409-4099-A84F-F1182D3CEA7C}" srcId="{08C5F2CC-28A9-4CCA-B71E-21A770CA0EA9}" destId="{BC9D98B0-AE88-4322-978F-966157EEAA9E}" srcOrd="0" destOrd="0" parTransId="{69E341E7-37A7-40A7-894B-46CC7D4B9873}" sibTransId="{5C53BFEE-64D3-4143-8724-764F01B8932C}"/>
    <dgm:cxn modelId="{759CE7C4-C343-4616-871C-3B0231949CA4}" type="presOf" srcId="{BC9D98B0-AE88-4322-978F-966157EEAA9E}" destId="{108D167F-C743-491A-B0AA-9FEA115DC3BC}" srcOrd="1" destOrd="1" presId="urn:microsoft.com/office/officeart/2005/8/layout/vList4"/>
    <dgm:cxn modelId="{956954C7-8576-4BC1-84EB-D59EFA4D2FEC}" type="presOf" srcId="{D7A449DB-3D83-4ADE-A881-A196DF994C5A}" destId="{94BBC252-2A47-4DD3-BBB8-CD95488AE364}" srcOrd="1" destOrd="0" presId="urn:microsoft.com/office/officeart/2005/8/layout/vList4"/>
    <dgm:cxn modelId="{E642611F-4F64-4F33-9A0C-6B2DD1E7AAA0}" srcId="{D7A449DB-3D83-4ADE-A881-A196DF994C5A}" destId="{80B6313F-52CF-4FDB-A5F1-AB6858F94F34}" srcOrd="1" destOrd="0" parTransId="{6B01581F-F2EC-4381-826B-F7A852E2B49E}" sibTransId="{2762377F-01EA-4C1E-8F95-D4575F12343A}"/>
    <dgm:cxn modelId="{AB76D056-EE19-43A3-9024-E09C82B2E515}" type="presOf" srcId="{7B35A381-F058-47BE-9423-1F41E62C63CC}" destId="{D2E54658-44EE-4DC6-B782-400AD31647E6}" srcOrd="0" destOrd="1" presId="urn:microsoft.com/office/officeart/2005/8/layout/vList4"/>
    <dgm:cxn modelId="{D9445795-9271-4E24-83A1-B9C7C4CBB069}" type="presOf" srcId="{74D794B0-B7E4-4617-8A2B-88DC453B4729}" destId="{66BC8BD9-DFF4-4A48-A694-4008E265D0EB}" srcOrd="0" destOrd="1" presId="urn:microsoft.com/office/officeart/2005/8/layout/vList4"/>
    <dgm:cxn modelId="{E439857A-E97B-4F61-9050-DCE5C92AAA90}" type="presOf" srcId="{A7B81CAD-ACD8-4BA9-9EFC-3730521B0E04}" destId="{108D167F-C743-491A-B0AA-9FEA115DC3BC}" srcOrd="1" destOrd="3" presId="urn:microsoft.com/office/officeart/2005/8/layout/vList4"/>
    <dgm:cxn modelId="{6ED93082-3299-4878-86C1-55BE39A2B7EE}" srcId="{8A2E2671-F64F-41A2-B716-999DF3CBF23D}" destId="{26005C75-1462-4BA9-87F8-D8A22F585667}" srcOrd="2" destOrd="0" parTransId="{7C5B0B32-D709-4459-AED4-24FC2310CE15}" sibTransId="{FD8F577D-4075-4BD3-BF26-8DE1183856E1}"/>
    <dgm:cxn modelId="{F3CB9BD3-427C-433D-B9E8-77501E7888F4}" srcId="{D7A449DB-3D83-4ADE-A881-A196DF994C5A}" destId="{25FCC416-C3B8-4377-98B1-6C0EEA172578}" srcOrd="3" destOrd="0" parTransId="{6E656B65-6F94-415B-9F8D-93956F0FCB45}" sibTransId="{982761CD-6B63-4554-A9EA-F8FE4BFFB4DA}"/>
    <dgm:cxn modelId="{E52F1A0A-A575-4245-8ACA-667C0C7F888C}" srcId="{D7A449DB-3D83-4ADE-A881-A196DF994C5A}" destId="{4B142C51-EE1D-47D1-964A-6C628B6365A0}" srcOrd="2" destOrd="0" parTransId="{B8B5E8DD-FD06-4692-B1EA-6B3265E4A5FE}" sibTransId="{675F103A-8E39-41C3-BBA5-FB676CBE43E4}"/>
    <dgm:cxn modelId="{8340FB56-EE6E-47CB-9FAF-C445FA4CD2D3}" type="presOf" srcId="{80B6313F-52CF-4FDB-A5F1-AB6858F94F34}" destId="{94BBC252-2A47-4DD3-BBB8-CD95488AE364}" srcOrd="1" destOrd="2" presId="urn:microsoft.com/office/officeart/2005/8/layout/vList4"/>
    <dgm:cxn modelId="{93ED084D-5370-4DB8-AD88-BA455AB87105}" type="presParOf" srcId="{F85D66DC-1C69-42A7-BBE4-9C823EEA41D0}" destId="{1DF68150-08B1-426F-913D-423B486F40A1}" srcOrd="0" destOrd="0" presId="urn:microsoft.com/office/officeart/2005/8/layout/vList4"/>
    <dgm:cxn modelId="{44E901DB-ED6E-4F13-AD59-925915EE40A0}" type="presParOf" srcId="{1DF68150-08B1-426F-913D-423B486F40A1}" destId="{D2E54658-44EE-4DC6-B782-400AD31647E6}" srcOrd="0" destOrd="0" presId="urn:microsoft.com/office/officeart/2005/8/layout/vList4"/>
    <dgm:cxn modelId="{B0969026-DE46-4D51-A60A-60D711CE5B8E}" type="presParOf" srcId="{1DF68150-08B1-426F-913D-423B486F40A1}" destId="{20FE0D2F-0121-4633-BFD5-4A1269FB46DE}" srcOrd="1" destOrd="0" presId="urn:microsoft.com/office/officeart/2005/8/layout/vList4"/>
    <dgm:cxn modelId="{ACCD8B7E-3120-42E5-B3A5-36F4E2C93A66}" type="presParOf" srcId="{1DF68150-08B1-426F-913D-423B486F40A1}" destId="{94BBC252-2A47-4DD3-BBB8-CD95488AE364}" srcOrd="2" destOrd="0" presId="urn:microsoft.com/office/officeart/2005/8/layout/vList4"/>
    <dgm:cxn modelId="{FBF681C0-EB95-4A8A-BDCE-F42BF20B1485}" type="presParOf" srcId="{F85D66DC-1C69-42A7-BBE4-9C823EEA41D0}" destId="{7BB66B27-8451-432D-8C4C-83E70CAB5064}" srcOrd="1" destOrd="0" presId="urn:microsoft.com/office/officeart/2005/8/layout/vList4"/>
    <dgm:cxn modelId="{2079170A-8F61-460F-A7F6-05D9B9E126B1}" type="presParOf" srcId="{F85D66DC-1C69-42A7-BBE4-9C823EEA41D0}" destId="{5FBE5B86-DD75-4562-915E-46183AD22B5C}" srcOrd="2" destOrd="0" presId="urn:microsoft.com/office/officeart/2005/8/layout/vList4"/>
    <dgm:cxn modelId="{DE8ABA4E-7403-4963-A408-D176FE542D14}" type="presParOf" srcId="{5FBE5B86-DD75-4562-915E-46183AD22B5C}" destId="{66BC8BD9-DFF4-4A48-A694-4008E265D0EB}" srcOrd="0" destOrd="0" presId="urn:microsoft.com/office/officeart/2005/8/layout/vList4"/>
    <dgm:cxn modelId="{103C903D-0B52-452C-812D-BEEBAAAF5E89}" type="presParOf" srcId="{5FBE5B86-DD75-4562-915E-46183AD22B5C}" destId="{6E0A8749-6B6D-426D-BF2E-468F867F7226}" srcOrd="1" destOrd="0" presId="urn:microsoft.com/office/officeart/2005/8/layout/vList4"/>
    <dgm:cxn modelId="{309FE585-5D35-45D8-8275-7ABEC7CDB7C6}" type="presParOf" srcId="{5FBE5B86-DD75-4562-915E-46183AD22B5C}" destId="{96541718-8105-4B57-87DF-B49B31E0199A}" srcOrd="2" destOrd="0" presId="urn:microsoft.com/office/officeart/2005/8/layout/vList4"/>
    <dgm:cxn modelId="{82443670-E00D-4215-AA65-FAEFB2F729C5}" type="presParOf" srcId="{F85D66DC-1C69-42A7-BBE4-9C823EEA41D0}" destId="{ECB72C4C-B2C1-46B8-8036-517D9E776CDD}" srcOrd="3" destOrd="0" presId="urn:microsoft.com/office/officeart/2005/8/layout/vList4"/>
    <dgm:cxn modelId="{CBA039E4-21D4-429F-B781-18D9BA244903}" type="presParOf" srcId="{F85D66DC-1C69-42A7-BBE4-9C823EEA41D0}" destId="{2E590D55-6D77-4D6C-B701-6DA194D28613}" srcOrd="4" destOrd="0" presId="urn:microsoft.com/office/officeart/2005/8/layout/vList4"/>
    <dgm:cxn modelId="{5640FA96-6BE4-4A43-85E7-1A3A97B50048}" type="presParOf" srcId="{2E590D55-6D77-4D6C-B701-6DA194D28613}" destId="{02EAF40D-DD99-4A0F-9B50-E332B973B3A1}" srcOrd="0" destOrd="0" presId="urn:microsoft.com/office/officeart/2005/8/layout/vList4"/>
    <dgm:cxn modelId="{70CCECBB-3802-4585-A91F-39A81A4B9C33}" type="presParOf" srcId="{2E590D55-6D77-4D6C-B701-6DA194D28613}" destId="{8BE2443F-46C3-4EB8-B2E1-B194C3E07FBA}" srcOrd="1" destOrd="0" presId="urn:microsoft.com/office/officeart/2005/8/layout/vList4"/>
    <dgm:cxn modelId="{D173D143-B22A-4215-8879-7D066A2F9B5B}" type="presParOf" srcId="{2E590D55-6D77-4D6C-B701-6DA194D28613}" destId="{108D167F-C743-491A-B0AA-9FEA115DC3B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0DBF7D-65EA-4012-894D-FCD433199948}" type="doc">
      <dgm:prSet loTypeId="urn:microsoft.com/office/officeart/2008/layout/CaptionedPictures" loCatId="picture" qsTypeId="urn:microsoft.com/office/officeart/2005/8/quickstyle/simple2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2AE51B6-D371-44F8-A30C-F631902A4733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Radio </a:t>
          </a:r>
          <a:br>
            <a:rPr lang="en-US" sz="2800" dirty="0"/>
          </a:br>
          <a:r>
            <a:rPr lang="en-US" sz="2000" dirty="0"/>
            <a:t>(</a:t>
          </a:r>
          <a:r>
            <a:rPr lang="en-US" sz="2000" dirty="0" err="1"/>
            <a:t>Sci</a:t>
          </a:r>
          <a:r>
            <a:rPr lang="en-US" sz="2000" dirty="0"/>
            <a:t>-Tech)</a:t>
          </a:r>
        </a:p>
      </dgm:t>
    </dgm:pt>
    <dgm:pt modelId="{CEF74D68-BBAC-42E8-9A8D-6DD88B6B149C}" type="parTrans" cxnId="{0D153EA7-D38D-472F-90B5-BC3254ED658C}">
      <dgm:prSet/>
      <dgm:spPr/>
      <dgm:t>
        <a:bodyPr/>
        <a:lstStyle/>
        <a:p>
          <a:endParaRPr lang="en-US"/>
        </a:p>
      </dgm:t>
    </dgm:pt>
    <dgm:pt modelId="{AE18DC0C-7861-4BA2-A4AF-D4A313A20749}" type="sibTrans" cxnId="{0D153EA7-D38D-472F-90B5-BC3254ED658C}">
      <dgm:prSet/>
      <dgm:spPr/>
      <dgm:t>
        <a:bodyPr/>
        <a:lstStyle/>
        <a:p>
          <a:endParaRPr lang="en-US"/>
        </a:p>
      </dgm:t>
    </dgm:pt>
    <dgm:pt modelId="{54E41D7A-B6B8-4193-A847-E3660686E30B}">
      <dgm:prSet custT="1"/>
      <dgm:spPr/>
      <dgm:t>
        <a:bodyPr/>
        <a:lstStyle/>
        <a:p>
          <a:r>
            <a:rPr lang="en-US" sz="2800" dirty="0"/>
            <a:t>Telecom</a:t>
          </a:r>
          <a:br>
            <a:rPr lang="en-US" sz="2800" dirty="0"/>
          </a:br>
          <a:r>
            <a:rPr lang="en-US" sz="2000" dirty="0"/>
            <a:t>(YB)</a:t>
          </a:r>
        </a:p>
      </dgm:t>
    </dgm:pt>
    <dgm:pt modelId="{BF3BACCC-B4C0-4061-96D8-F43CC65C4818}" type="parTrans" cxnId="{18992F65-5C07-4CE8-B5ED-D7EC9E9E8FF7}">
      <dgm:prSet/>
      <dgm:spPr/>
      <dgm:t>
        <a:bodyPr/>
        <a:lstStyle/>
        <a:p>
          <a:endParaRPr lang="en-US"/>
        </a:p>
      </dgm:t>
    </dgm:pt>
    <dgm:pt modelId="{0054F977-0989-4650-962B-7F045769E3A6}" type="sibTrans" cxnId="{18992F65-5C07-4CE8-B5ED-D7EC9E9E8FF7}">
      <dgm:prSet/>
      <dgm:spPr/>
      <dgm:t>
        <a:bodyPr/>
        <a:lstStyle/>
        <a:p>
          <a:endParaRPr lang="en-US"/>
        </a:p>
      </dgm:t>
    </dgm:pt>
    <dgm:pt modelId="{5C96DC1A-3534-4D83-8AC4-4A7A5BDDE62C}">
      <dgm:prSet custT="1"/>
      <dgm:spPr/>
      <dgm:t>
        <a:bodyPr/>
        <a:lstStyle/>
        <a:p>
          <a:r>
            <a:rPr lang="en-US" sz="2800" dirty="0"/>
            <a:t>Post office </a:t>
          </a:r>
          <a:r>
            <a:rPr lang="en-US" sz="2000" dirty="0"/>
            <a:t>(History &amp; Culture)</a:t>
          </a:r>
          <a:endParaRPr lang="en-US" sz="2800" dirty="0"/>
        </a:p>
      </dgm:t>
    </dgm:pt>
    <dgm:pt modelId="{80B888DA-AE6E-4432-9AD9-A896D8DF272E}" type="parTrans" cxnId="{D150B395-3B48-4D15-849B-57C09E24B25D}">
      <dgm:prSet/>
      <dgm:spPr/>
      <dgm:t>
        <a:bodyPr/>
        <a:lstStyle/>
        <a:p>
          <a:endParaRPr lang="en-US"/>
        </a:p>
      </dgm:t>
    </dgm:pt>
    <dgm:pt modelId="{CACC4158-7ED1-46A6-B28E-AF37C6C32229}" type="sibTrans" cxnId="{D150B395-3B48-4D15-849B-57C09E24B25D}">
      <dgm:prSet/>
      <dgm:spPr/>
      <dgm:t>
        <a:bodyPr/>
        <a:lstStyle/>
        <a:p>
          <a:endParaRPr lang="en-US"/>
        </a:p>
      </dgm:t>
    </dgm:pt>
    <dgm:pt modelId="{10D544A6-A84F-4D41-BEA7-905D55F15291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Mass Comm. </a:t>
          </a:r>
          <a:r>
            <a:rPr lang="en-US" sz="2000" dirty="0"/>
            <a:t>(YB)</a:t>
          </a:r>
        </a:p>
      </dgm:t>
    </dgm:pt>
    <dgm:pt modelId="{1CCE9FE4-2AC6-4122-9CFA-80C2EE3686EF}" type="parTrans" cxnId="{60DF582E-EB75-4C2B-8B75-84D6A486F7DC}">
      <dgm:prSet/>
      <dgm:spPr/>
      <dgm:t>
        <a:bodyPr/>
        <a:lstStyle/>
        <a:p>
          <a:endParaRPr lang="en-US"/>
        </a:p>
      </dgm:t>
    </dgm:pt>
    <dgm:pt modelId="{3496D64A-9E96-4B23-B381-CF432AB8E580}" type="sibTrans" cxnId="{60DF582E-EB75-4C2B-8B75-84D6A486F7DC}">
      <dgm:prSet/>
      <dgm:spPr/>
      <dgm:t>
        <a:bodyPr/>
        <a:lstStyle/>
        <a:p>
          <a:endParaRPr lang="en-US"/>
        </a:p>
      </dgm:t>
    </dgm:pt>
    <dgm:pt modelId="{D83DCB7F-1DBF-48CD-AC2F-019D837528D5}" type="pres">
      <dgm:prSet presAssocID="{AE0DBF7D-65EA-4012-894D-FCD433199948}" presName="Name0" presStyleCnt="0">
        <dgm:presLayoutVars>
          <dgm:chMax/>
          <dgm:chPref/>
          <dgm:dir/>
        </dgm:presLayoutVars>
      </dgm:prSet>
      <dgm:spPr/>
    </dgm:pt>
    <dgm:pt modelId="{EB56E565-D0A9-4873-ABD5-8BDAC8E1C0C7}" type="pres">
      <dgm:prSet presAssocID="{F2AE51B6-D371-44F8-A30C-F631902A4733}" presName="composite" presStyleCnt="0">
        <dgm:presLayoutVars>
          <dgm:chMax val="1"/>
          <dgm:chPref val="1"/>
        </dgm:presLayoutVars>
      </dgm:prSet>
      <dgm:spPr/>
    </dgm:pt>
    <dgm:pt modelId="{BD6EE443-F4D1-4A2F-B370-7B13F7F02801}" type="pres">
      <dgm:prSet presAssocID="{F2AE51B6-D371-44F8-A30C-F631902A4733}" presName="Accent" presStyleLbl="trAlignAcc1" presStyleIdx="0" presStyleCnt="4">
        <dgm:presLayoutVars>
          <dgm:chMax val="0"/>
          <dgm:chPref val="0"/>
        </dgm:presLayoutVars>
      </dgm:prSet>
      <dgm:spPr/>
    </dgm:pt>
    <dgm:pt modelId="{766F681D-B584-4370-B8E9-D70C0DD5F8B2}" type="pres">
      <dgm:prSet presAssocID="{F2AE51B6-D371-44F8-A30C-F631902A4733}" presName="Image" presStyleLbl="alignImgPlace1" presStyleIdx="0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5288381-D05E-4B31-8E40-50D8C79385B5}" type="pres">
      <dgm:prSet presAssocID="{F2AE51B6-D371-44F8-A30C-F631902A4733}" presName="ChildComposite" presStyleCnt="0"/>
      <dgm:spPr/>
    </dgm:pt>
    <dgm:pt modelId="{17DEB29A-A794-4F39-93EC-EDB63B532D25}" type="pres">
      <dgm:prSet presAssocID="{F2AE51B6-D371-44F8-A30C-F631902A473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FE24B45-95B2-467A-8372-5EC8B9BF66F7}" type="pres">
      <dgm:prSet presAssocID="{F2AE51B6-D371-44F8-A30C-F631902A4733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A47CF0E5-62BA-436B-AB8A-FA048CB78CEF}" type="pres">
      <dgm:prSet presAssocID="{AE18DC0C-7861-4BA2-A4AF-D4A313A20749}" presName="sibTrans" presStyleCnt="0"/>
      <dgm:spPr/>
    </dgm:pt>
    <dgm:pt modelId="{0A2F6521-BB10-4808-AD00-F4931628C7F2}" type="pres">
      <dgm:prSet presAssocID="{10D544A6-A84F-4D41-BEA7-905D55F15291}" presName="composite" presStyleCnt="0">
        <dgm:presLayoutVars>
          <dgm:chMax val="1"/>
          <dgm:chPref val="1"/>
        </dgm:presLayoutVars>
      </dgm:prSet>
      <dgm:spPr/>
    </dgm:pt>
    <dgm:pt modelId="{1FA5A5E4-E008-46A8-9851-644E1B006EFF}" type="pres">
      <dgm:prSet presAssocID="{10D544A6-A84F-4D41-BEA7-905D55F15291}" presName="Accent" presStyleLbl="trAlignAcc1" presStyleIdx="1" presStyleCnt="4">
        <dgm:presLayoutVars>
          <dgm:chMax val="0"/>
          <dgm:chPref val="0"/>
        </dgm:presLayoutVars>
      </dgm:prSet>
      <dgm:spPr/>
    </dgm:pt>
    <dgm:pt modelId="{FBCEEA43-2007-4EE2-997A-ECEDA63486F7}" type="pres">
      <dgm:prSet presAssocID="{10D544A6-A84F-4D41-BEA7-905D55F15291}" presName="Image" presStyleLbl="alignImgPlace1" presStyleIdx="1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E7034B7-6A31-47A9-9591-565136279B0D}" type="pres">
      <dgm:prSet presAssocID="{10D544A6-A84F-4D41-BEA7-905D55F15291}" presName="ChildComposite" presStyleCnt="0"/>
      <dgm:spPr/>
    </dgm:pt>
    <dgm:pt modelId="{AA5B3695-A756-46AB-9A97-4D42991DA8A2}" type="pres">
      <dgm:prSet presAssocID="{10D544A6-A84F-4D41-BEA7-905D55F1529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B1A2705-C13F-4A34-B8FC-9480015A84A6}" type="pres">
      <dgm:prSet presAssocID="{10D544A6-A84F-4D41-BEA7-905D55F15291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D3A87BCE-01E6-45E2-85F3-481642B666AB}" type="pres">
      <dgm:prSet presAssocID="{3496D64A-9E96-4B23-B381-CF432AB8E580}" presName="sibTrans" presStyleCnt="0"/>
      <dgm:spPr/>
    </dgm:pt>
    <dgm:pt modelId="{41ABF77D-63B4-47B7-A3D0-5BA4958FFF04}" type="pres">
      <dgm:prSet presAssocID="{54E41D7A-B6B8-4193-A847-E3660686E30B}" presName="composite" presStyleCnt="0">
        <dgm:presLayoutVars>
          <dgm:chMax val="1"/>
          <dgm:chPref val="1"/>
        </dgm:presLayoutVars>
      </dgm:prSet>
      <dgm:spPr/>
    </dgm:pt>
    <dgm:pt modelId="{B6BB3AF8-57CC-4990-B906-F14E0A461F78}" type="pres">
      <dgm:prSet presAssocID="{54E41D7A-B6B8-4193-A847-E3660686E30B}" presName="Accent" presStyleLbl="trAlignAcc1" presStyleIdx="2" presStyleCnt="4">
        <dgm:presLayoutVars>
          <dgm:chMax val="0"/>
          <dgm:chPref val="0"/>
        </dgm:presLayoutVars>
      </dgm:prSet>
      <dgm:spPr/>
    </dgm:pt>
    <dgm:pt modelId="{E2699015-E670-46BB-BB65-76F94C838C47}" type="pres">
      <dgm:prSet presAssocID="{54E41D7A-B6B8-4193-A847-E3660686E30B}" presName="Image" presStyleLbl="alignImgPlace1" presStyleIdx="2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710198C-F7C7-4EEE-9139-956460DE7FF7}" type="pres">
      <dgm:prSet presAssocID="{54E41D7A-B6B8-4193-A847-E3660686E30B}" presName="ChildComposite" presStyleCnt="0"/>
      <dgm:spPr/>
    </dgm:pt>
    <dgm:pt modelId="{A170DFB0-FC24-4C98-9048-758583135D16}" type="pres">
      <dgm:prSet presAssocID="{54E41D7A-B6B8-4193-A847-E3660686E30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14B9DA-ECC9-416A-B3F8-F70304E7044E}" type="pres">
      <dgm:prSet presAssocID="{54E41D7A-B6B8-4193-A847-E3660686E30B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9283BB54-FA29-43D7-856F-623C4F787501}" type="pres">
      <dgm:prSet presAssocID="{0054F977-0989-4650-962B-7F045769E3A6}" presName="sibTrans" presStyleCnt="0"/>
      <dgm:spPr/>
    </dgm:pt>
    <dgm:pt modelId="{07F14257-D717-4AB8-A1EA-6CEA89A9CD86}" type="pres">
      <dgm:prSet presAssocID="{5C96DC1A-3534-4D83-8AC4-4A7A5BDDE62C}" presName="composite" presStyleCnt="0">
        <dgm:presLayoutVars>
          <dgm:chMax val="1"/>
          <dgm:chPref val="1"/>
        </dgm:presLayoutVars>
      </dgm:prSet>
      <dgm:spPr/>
    </dgm:pt>
    <dgm:pt modelId="{79A324A1-E0E0-4AD7-97F4-C98D71748145}" type="pres">
      <dgm:prSet presAssocID="{5C96DC1A-3534-4D83-8AC4-4A7A5BDDE62C}" presName="Accent" presStyleLbl="trAlignAcc1" presStyleIdx="3" presStyleCnt="4">
        <dgm:presLayoutVars>
          <dgm:chMax val="0"/>
          <dgm:chPref val="0"/>
        </dgm:presLayoutVars>
      </dgm:prSet>
      <dgm:spPr/>
    </dgm:pt>
    <dgm:pt modelId="{C1ED2D8F-149A-4E75-9E41-13733BD3FBAD}" type="pres">
      <dgm:prSet presAssocID="{5C96DC1A-3534-4D83-8AC4-4A7A5BDDE62C}" presName="Image" presStyleLbl="alignImgPlace1" presStyleIdx="3" presStyleCnt="4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8A9F9FE-E32E-4E59-A9D4-ADB8BA1144C1}" type="pres">
      <dgm:prSet presAssocID="{5C96DC1A-3534-4D83-8AC4-4A7A5BDDE62C}" presName="ChildComposite" presStyleCnt="0"/>
      <dgm:spPr/>
    </dgm:pt>
    <dgm:pt modelId="{3CBE0F2B-FC81-40D0-9A37-7C8753227E02}" type="pres">
      <dgm:prSet presAssocID="{5C96DC1A-3534-4D83-8AC4-4A7A5BDDE62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8863E7F-F018-4BCD-A6D3-332148DC6BA0}" type="pres">
      <dgm:prSet presAssocID="{5C96DC1A-3534-4D83-8AC4-4A7A5BDDE62C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0FAF974A-CB36-434F-A208-B215E60473BD}" type="presOf" srcId="{5C96DC1A-3534-4D83-8AC4-4A7A5BDDE62C}" destId="{28863E7F-F018-4BCD-A6D3-332148DC6BA0}" srcOrd="0" destOrd="0" presId="urn:microsoft.com/office/officeart/2008/layout/CaptionedPictures"/>
    <dgm:cxn modelId="{8FBE9C13-3E7D-48A8-9B63-1976A80CA5B6}" type="presOf" srcId="{F2AE51B6-D371-44F8-A30C-F631902A4733}" destId="{DFE24B45-95B2-467A-8372-5EC8B9BF66F7}" srcOrd="0" destOrd="0" presId="urn:microsoft.com/office/officeart/2008/layout/CaptionedPictures"/>
    <dgm:cxn modelId="{F28DF06B-B84F-4DC3-9F82-DC38A84C4253}" type="presOf" srcId="{AE0DBF7D-65EA-4012-894D-FCD433199948}" destId="{D83DCB7F-1DBF-48CD-AC2F-019D837528D5}" srcOrd="0" destOrd="0" presId="urn:microsoft.com/office/officeart/2008/layout/CaptionedPictures"/>
    <dgm:cxn modelId="{0D153EA7-D38D-472F-90B5-BC3254ED658C}" srcId="{AE0DBF7D-65EA-4012-894D-FCD433199948}" destId="{F2AE51B6-D371-44F8-A30C-F631902A4733}" srcOrd="0" destOrd="0" parTransId="{CEF74D68-BBAC-42E8-9A8D-6DD88B6B149C}" sibTransId="{AE18DC0C-7861-4BA2-A4AF-D4A313A20749}"/>
    <dgm:cxn modelId="{D150B395-3B48-4D15-849B-57C09E24B25D}" srcId="{AE0DBF7D-65EA-4012-894D-FCD433199948}" destId="{5C96DC1A-3534-4D83-8AC4-4A7A5BDDE62C}" srcOrd="3" destOrd="0" parTransId="{80B888DA-AE6E-4432-9AD9-A896D8DF272E}" sibTransId="{CACC4158-7ED1-46A6-B28E-AF37C6C32229}"/>
    <dgm:cxn modelId="{DFC6DDDF-D3E5-4816-B096-727F34275E92}" type="presOf" srcId="{54E41D7A-B6B8-4193-A847-E3660686E30B}" destId="{1914B9DA-ECC9-416A-B3F8-F70304E7044E}" srcOrd="0" destOrd="0" presId="urn:microsoft.com/office/officeart/2008/layout/CaptionedPictures"/>
    <dgm:cxn modelId="{60DF582E-EB75-4C2B-8B75-84D6A486F7DC}" srcId="{AE0DBF7D-65EA-4012-894D-FCD433199948}" destId="{10D544A6-A84F-4D41-BEA7-905D55F15291}" srcOrd="1" destOrd="0" parTransId="{1CCE9FE4-2AC6-4122-9CFA-80C2EE3686EF}" sibTransId="{3496D64A-9E96-4B23-B381-CF432AB8E580}"/>
    <dgm:cxn modelId="{18992F65-5C07-4CE8-B5ED-D7EC9E9E8FF7}" srcId="{AE0DBF7D-65EA-4012-894D-FCD433199948}" destId="{54E41D7A-B6B8-4193-A847-E3660686E30B}" srcOrd="2" destOrd="0" parTransId="{BF3BACCC-B4C0-4061-96D8-F43CC65C4818}" sibTransId="{0054F977-0989-4650-962B-7F045769E3A6}"/>
    <dgm:cxn modelId="{EECAD942-C3A1-4D93-9D8B-BAC91B481065}" type="presOf" srcId="{10D544A6-A84F-4D41-BEA7-905D55F15291}" destId="{FB1A2705-C13F-4A34-B8FC-9480015A84A6}" srcOrd="0" destOrd="0" presId="urn:microsoft.com/office/officeart/2008/layout/CaptionedPictures"/>
    <dgm:cxn modelId="{8657DAF7-F798-48E9-86C2-E1AECA193730}" type="presParOf" srcId="{D83DCB7F-1DBF-48CD-AC2F-019D837528D5}" destId="{EB56E565-D0A9-4873-ABD5-8BDAC8E1C0C7}" srcOrd="0" destOrd="0" presId="urn:microsoft.com/office/officeart/2008/layout/CaptionedPictures"/>
    <dgm:cxn modelId="{3D7C7266-636C-475C-8F9B-CECC200B6E02}" type="presParOf" srcId="{EB56E565-D0A9-4873-ABD5-8BDAC8E1C0C7}" destId="{BD6EE443-F4D1-4A2F-B370-7B13F7F02801}" srcOrd="0" destOrd="0" presId="urn:microsoft.com/office/officeart/2008/layout/CaptionedPictures"/>
    <dgm:cxn modelId="{47B107FD-37BE-4EF1-BB42-B63C8B39C421}" type="presParOf" srcId="{EB56E565-D0A9-4873-ABD5-8BDAC8E1C0C7}" destId="{766F681D-B584-4370-B8E9-D70C0DD5F8B2}" srcOrd="1" destOrd="0" presId="urn:microsoft.com/office/officeart/2008/layout/CaptionedPictures"/>
    <dgm:cxn modelId="{27EA73BC-FD19-499C-86D8-B0E0BD8FB9AB}" type="presParOf" srcId="{EB56E565-D0A9-4873-ABD5-8BDAC8E1C0C7}" destId="{E5288381-D05E-4B31-8E40-50D8C79385B5}" srcOrd="2" destOrd="0" presId="urn:microsoft.com/office/officeart/2008/layout/CaptionedPictures"/>
    <dgm:cxn modelId="{307838A8-2DEC-4CE1-A6EB-CB19357D5858}" type="presParOf" srcId="{E5288381-D05E-4B31-8E40-50D8C79385B5}" destId="{17DEB29A-A794-4F39-93EC-EDB63B532D25}" srcOrd="0" destOrd="0" presId="urn:microsoft.com/office/officeart/2008/layout/CaptionedPictures"/>
    <dgm:cxn modelId="{EB765C3C-13C7-4DD1-87DD-57575B4401B6}" type="presParOf" srcId="{E5288381-D05E-4B31-8E40-50D8C79385B5}" destId="{DFE24B45-95B2-467A-8372-5EC8B9BF66F7}" srcOrd="1" destOrd="0" presId="urn:microsoft.com/office/officeart/2008/layout/CaptionedPictures"/>
    <dgm:cxn modelId="{91D2C7BE-20E6-4ACD-B8FA-BF780CA328FB}" type="presParOf" srcId="{D83DCB7F-1DBF-48CD-AC2F-019D837528D5}" destId="{A47CF0E5-62BA-436B-AB8A-FA048CB78CEF}" srcOrd="1" destOrd="0" presId="urn:microsoft.com/office/officeart/2008/layout/CaptionedPictures"/>
    <dgm:cxn modelId="{1C593F4D-9150-4313-87C8-1D5828FD8177}" type="presParOf" srcId="{D83DCB7F-1DBF-48CD-AC2F-019D837528D5}" destId="{0A2F6521-BB10-4808-AD00-F4931628C7F2}" srcOrd="2" destOrd="0" presId="urn:microsoft.com/office/officeart/2008/layout/CaptionedPictures"/>
    <dgm:cxn modelId="{91D03C23-E24D-438F-9DFD-CB179539B5CD}" type="presParOf" srcId="{0A2F6521-BB10-4808-AD00-F4931628C7F2}" destId="{1FA5A5E4-E008-46A8-9851-644E1B006EFF}" srcOrd="0" destOrd="0" presId="urn:microsoft.com/office/officeart/2008/layout/CaptionedPictures"/>
    <dgm:cxn modelId="{E498DD17-9160-400E-906A-BDED5DD67298}" type="presParOf" srcId="{0A2F6521-BB10-4808-AD00-F4931628C7F2}" destId="{FBCEEA43-2007-4EE2-997A-ECEDA63486F7}" srcOrd="1" destOrd="0" presId="urn:microsoft.com/office/officeart/2008/layout/CaptionedPictures"/>
    <dgm:cxn modelId="{42D40531-3532-45A6-A913-AA95EF2909AA}" type="presParOf" srcId="{0A2F6521-BB10-4808-AD00-F4931628C7F2}" destId="{8E7034B7-6A31-47A9-9591-565136279B0D}" srcOrd="2" destOrd="0" presId="urn:microsoft.com/office/officeart/2008/layout/CaptionedPictures"/>
    <dgm:cxn modelId="{55339EB7-1570-4D43-88D7-0A8480F06527}" type="presParOf" srcId="{8E7034B7-6A31-47A9-9591-565136279B0D}" destId="{AA5B3695-A756-46AB-9A97-4D42991DA8A2}" srcOrd="0" destOrd="0" presId="urn:microsoft.com/office/officeart/2008/layout/CaptionedPictures"/>
    <dgm:cxn modelId="{21ADE97E-BA7D-4D42-9DAF-EFE5E3BE9657}" type="presParOf" srcId="{8E7034B7-6A31-47A9-9591-565136279B0D}" destId="{FB1A2705-C13F-4A34-B8FC-9480015A84A6}" srcOrd="1" destOrd="0" presId="urn:microsoft.com/office/officeart/2008/layout/CaptionedPictures"/>
    <dgm:cxn modelId="{151353DE-B68D-4D29-BF17-36FA2799F589}" type="presParOf" srcId="{D83DCB7F-1DBF-48CD-AC2F-019D837528D5}" destId="{D3A87BCE-01E6-45E2-85F3-481642B666AB}" srcOrd="3" destOrd="0" presId="urn:microsoft.com/office/officeart/2008/layout/CaptionedPictures"/>
    <dgm:cxn modelId="{95F27C1F-135E-417A-9A49-F0ABBEF6D89A}" type="presParOf" srcId="{D83DCB7F-1DBF-48CD-AC2F-019D837528D5}" destId="{41ABF77D-63B4-47B7-A3D0-5BA4958FFF04}" srcOrd="4" destOrd="0" presId="urn:microsoft.com/office/officeart/2008/layout/CaptionedPictures"/>
    <dgm:cxn modelId="{0F75BA18-7198-4AB8-A40F-71057D32044A}" type="presParOf" srcId="{41ABF77D-63B4-47B7-A3D0-5BA4958FFF04}" destId="{B6BB3AF8-57CC-4990-B906-F14E0A461F78}" srcOrd="0" destOrd="0" presId="urn:microsoft.com/office/officeart/2008/layout/CaptionedPictures"/>
    <dgm:cxn modelId="{0C49E733-ED2C-4D20-A49B-C5C606BA99D3}" type="presParOf" srcId="{41ABF77D-63B4-47B7-A3D0-5BA4958FFF04}" destId="{E2699015-E670-46BB-BB65-76F94C838C47}" srcOrd="1" destOrd="0" presId="urn:microsoft.com/office/officeart/2008/layout/CaptionedPictures"/>
    <dgm:cxn modelId="{CA5E6E4A-16BF-4271-972F-6C2EF21FF17F}" type="presParOf" srcId="{41ABF77D-63B4-47B7-A3D0-5BA4958FFF04}" destId="{B710198C-F7C7-4EEE-9139-956460DE7FF7}" srcOrd="2" destOrd="0" presId="urn:microsoft.com/office/officeart/2008/layout/CaptionedPictures"/>
    <dgm:cxn modelId="{5F27EEBD-2DAF-4BAF-AED7-B29ADF2AAD63}" type="presParOf" srcId="{B710198C-F7C7-4EEE-9139-956460DE7FF7}" destId="{A170DFB0-FC24-4C98-9048-758583135D16}" srcOrd="0" destOrd="0" presId="urn:microsoft.com/office/officeart/2008/layout/CaptionedPictures"/>
    <dgm:cxn modelId="{586DB7DA-4484-4E99-A59E-356E82B87DD2}" type="presParOf" srcId="{B710198C-F7C7-4EEE-9139-956460DE7FF7}" destId="{1914B9DA-ECC9-416A-B3F8-F70304E7044E}" srcOrd="1" destOrd="0" presId="urn:microsoft.com/office/officeart/2008/layout/CaptionedPictures"/>
    <dgm:cxn modelId="{EB17DA08-C710-4344-AE15-7A6543CE10D2}" type="presParOf" srcId="{D83DCB7F-1DBF-48CD-AC2F-019D837528D5}" destId="{9283BB54-FA29-43D7-856F-623C4F787501}" srcOrd="5" destOrd="0" presId="urn:microsoft.com/office/officeart/2008/layout/CaptionedPictures"/>
    <dgm:cxn modelId="{E5DBD3D9-F3FE-44DA-A845-8E10D05EFA33}" type="presParOf" srcId="{D83DCB7F-1DBF-48CD-AC2F-019D837528D5}" destId="{07F14257-D717-4AB8-A1EA-6CEA89A9CD86}" srcOrd="6" destOrd="0" presId="urn:microsoft.com/office/officeart/2008/layout/CaptionedPictures"/>
    <dgm:cxn modelId="{3024F06D-7707-40A0-AB64-EF1D81CE7DBA}" type="presParOf" srcId="{07F14257-D717-4AB8-A1EA-6CEA89A9CD86}" destId="{79A324A1-E0E0-4AD7-97F4-C98D71748145}" srcOrd="0" destOrd="0" presId="urn:microsoft.com/office/officeart/2008/layout/CaptionedPictures"/>
    <dgm:cxn modelId="{89FD4BB0-0A79-4DE2-B543-B11D7E41B132}" type="presParOf" srcId="{07F14257-D717-4AB8-A1EA-6CEA89A9CD86}" destId="{C1ED2D8F-149A-4E75-9E41-13733BD3FBAD}" srcOrd="1" destOrd="0" presId="urn:microsoft.com/office/officeart/2008/layout/CaptionedPictures"/>
    <dgm:cxn modelId="{6531576D-8E43-4327-8782-5922F5EAE78E}" type="presParOf" srcId="{07F14257-D717-4AB8-A1EA-6CEA89A9CD86}" destId="{98A9F9FE-E32E-4E59-A9D4-ADB8BA1144C1}" srcOrd="2" destOrd="0" presId="urn:microsoft.com/office/officeart/2008/layout/CaptionedPictures"/>
    <dgm:cxn modelId="{71D14249-FD5D-4654-9ED6-4F56F76A3DAC}" type="presParOf" srcId="{98A9F9FE-E32E-4E59-A9D4-ADB8BA1144C1}" destId="{3CBE0F2B-FC81-40D0-9A37-7C8753227E02}" srcOrd="0" destOrd="0" presId="urn:microsoft.com/office/officeart/2008/layout/CaptionedPictures"/>
    <dgm:cxn modelId="{5F09A176-BF0F-4574-B421-201964E275B6}" type="presParOf" srcId="{98A9F9FE-E32E-4E59-A9D4-ADB8BA1144C1}" destId="{28863E7F-F018-4BCD-A6D3-332148DC6BA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5ED55-E0F5-43D6-A768-3E69388D6748}">
      <dsp:nvSpPr>
        <dsp:cNvPr id="0" name=""/>
        <dsp:cNvSpPr/>
      </dsp:nvSpPr>
      <dsp:spPr>
        <a:xfrm>
          <a:off x="478175" y="93240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38846C-1E35-49C0-B7B7-6E3307245743}">
      <dsp:nvSpPr>
        <dsp:cNvPr id="0" name=""/>
        <dsp:cNvSpPr/>
      </dsp:nvSpPr>
      <dsp:spPr>
        <a:xfrm>
          <a:off x="602004" y="209785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10D15-8EA0-4E76-816A-FDBDD48A624C}">
      <dsp:nvSpPr>
        <dsp:cNvPr id="0" name=""/>
        <dsp:cNvSpPr/>
      </dsp:nvSpPr>
      <dsp:spPr>
        <a:xfrm>
          <a:off x="602004" y="2103639"/>
          <a:ext cx="2228920" cy="786677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Paris Summit</a:t>
          </a:r>
          <a:b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Clean Energy</a:t>
          </a:r>
        </a:p>
      </dsp:txBody>
      <dsp:txXfrm>
        <a:off x="602004" y="2103639"/>
        <a:ext cx="2228920" cy="786677"/>
      </dsp:txXfrm>
    </dsp:sp>
    <dsp:sp modelId="{2E7B5109-2481-4603-948A-8D10CD09A6D7}">
      <dsp:nvSpPr>
        <dsp:cNvPr id="0" name=""/>
        <dsp:cNvSpPr/>
      </dsp:nvSpPr>
      <dsp:spPr>
        <a:xfrm>
          <a:off x="3385029" y="93240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8285C-ED4D-40DD-9C4E-3881BD3DDA8B}">
      <dsp:nvSpPr>
        <dsp:cNvPr id="0" name=""/>
        <dsp:cNvSpPr/>
      </dsp:nvSpPr>
      <dsp:spPr>
        <a:xfrm>
          <a:off x="3508858" y="209785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06033-D4D0-4DD1-B330-22B2A187D06A}">
      <dsp:nvSpPr>
        <dsp:cNvPr id="0" name=""/>
        <dsp:cNvSpPr/>
      </dsp:nvSpPr>
      <dsp:spPr>
        <a:xfrm>
          <a:off x="3508858" y="2103639"/>
          <a:ext cx="2228920" cy="786677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Nuke Energy</a:t>
          </a:r>
          <a:b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NSG, HELP-2016</a:t>
          </a:r>
        </a:p>
      </dsp:txBody>
      <dsp:txXfrm>
        <a:off x="3508858" y="2103639"/>
        <a:ext cx="2228920" cy="786677"/>
      </dsp:txXfrm>
    </dsp:sp>
    <dsp:sp modelId="{85A8A44B-960A-45A0-8A21-452A3B4D2B9B}">
      <dsp:nvSpPr>
        <dsp:cNvPr id="0" name=""/>
        <dsp:cNvSpPr/>
      </dsp:nvSpPr>
      <dsp:spPr>
        <a:xfrm>
          <a:off x="6291883" y="93240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D0BD5-9C7A-46EE-B536-09AA07E1DA5D}">
      <dsp:nvSpPr>
        <dsp:cNvPr id="0" name=""/>
        <dsp:cNvSpPr/>
      </dsp:nvSpPr>
      <dsp:spPr>
        <a:xfrm>
          <a:off x="6618098" y="209785"/>
          <a:ext cx="1824148" cy="1893854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72A40-BC94-4204-9833-5A1904CD9211}">
      <dsp:nvSpPr>
        <dsp:cNvPr id="0" name=""/>
        <dsp:cNvSpPr/>
      </dsp:nvSpPr>
      <dsp:spPr>
        <a:xfrm>
          <a:off x="6415712" y="2103639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Postal, Telecom, </a:t>
          </a: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Mass.Comm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(YB)</a:t>
          </a:r>
        </a:p>
      </dsp:txBody>
      <dsp:txXfrm>
        <a:off x="6415712" y="2103639"/>
        <a:ext cx="2228920" cy="786677"/>
      </dsp:txXfrm>
    </dsp:sp>
    <dsp:sp modelId="{C88354D3-C700-46EF-BEA1-9125D0EE4C18}">
      <dsp:nvSpPr>
        <dsp:cNvPr id="0" name=""/>
        <dsp:cNvSpPr/>
      </dsp:nvSpPr>
      <dsp:spPr>
        <a:xfrm>
          <a:off x="478175" y="3254519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273A2-5AB8-4B1E-BB7F-71EFE1FB23A0}">
      <dsp:nvSpPr>
        <dsp:cNvPr id="0" name=""/>
        <dsp:cNvSpPr/>
      </dsp:nvSpPr>
      <dsp:spPr>
        <a:xfrm>
          <a:off x="602004" y="3371064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4B7C7-A162-450A-9777-22342F293F19}">
      <dsp:nvSpPr>
        <dsp:cNvPr id="0" name=""/>
        <dsp:cNvSpPr/>
      </dsp:nvSpPr>
      <dsp:spPr>
        <a:xfrm>
          <a:off x="602004" y="5264918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Kelkar</a:t>
          </a: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-PPP</a:t>
          </a:r>
        </a:p>
      </dsp:txBody>
      <dsp:txXfrm>
        <a:off x="602004" y="5264918"/>
        <a:ext cx="2228920" cy="786677"/>
      </dsp:txXfrm>
    </dsp:sp>
    <dsp:sp modelId="{1CB2EB21-DDE4-47D7-A21F-C6601F7C5D06}">
      <dsp:nvSpPr>
        <dsp:cNvPr id="0" name=""/>
        <dsp:cNvSpPr/>
      </dsp:nvSpPr>
      <dsp:spPr>
        <a:xfrm>
          <a:off x="3385029" y="3254519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3DA19-754C-4FD9-99F7-571B4CF2F6CD}">
      <dsp:nvSpPr>
        <dsp:cNvPr id="0" name=""/>
        <dsp:cNvSpPr/>
      </dsp:nvSpPr>
      <dsp:spPr>
        <a:xfrm>
          <a:off x="3508858" y="3531919"/>
          <a:ext cx="2228920" cy="157214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6B5BF-36C1-46B2-8DA3-16E5A6847E13}">
      <dsp:nvSpPr>
        <dsp:cNvPr id="0" name=""/>
        <dsp:cNvSpPr/>
      </dsp:nvSpPr>
      <dsp:spPr>
        <a:xfrm>
          <a:off x="3508858" y="5264918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Rail Budget</a:t>
          </a:r>
          <a:b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CAP-2016</a:t>
          </a:r>
        </a:p>
      </dsp:txBody>
      <dsp:txXfrm>
        <a:off x="3508858" y="5264918"/>
        <a:ext cx="2228920" cy="786677"/>
      </dsp:txXfrm>
    </dsp:sp>
    <dsp:sp modelId="{31228A63-B5F6-446F-B11C-66D69E6EC22C}">
      <dsp:nvSpPr>
        <dsp:cNvPr id="0" name=""/>
        <dsp:cNvSpPr/>
      </dsp:nvSpPr>
      <dsp:spPr>
        <a:xfrm>
          <a:off x="6291883" y="3254519"/>
          <a:ext cx="2476578" cy="291362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ECBD0-D5A2-44F7-8BA8-F54D8DC51238}">
      <dsp:nvSpPr>
        <dsp:cNvPr id="0" name=""/>
        <dsp:cNvSpPr/>
      </dsp:nvSpPr>
      <dsp:spPr>
        <a:xfrm>
          <a:off x="6415712" y="3371064"/>
          <a:ext cx="2228920" cy="1893854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05F629-0823-47EC-AFBE-99613EB55972}">
      <dsp:nvSpPr>
        <dsp:cNvPr id="0" name=""/>
        <dsp:cNvSpPr/>
      </dsp:nvSpPr>
      <dsp:spPr>
        <a:xfrm>
          <a:off x="6415712" y="5264918"/>
          <a:ext cx="2228920" cy="786677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Urban Infra-Bills.</a:t>
          </a:r>
        </a:p>
      </dsp:txBody>
      <dsp:txXfrm>
        <a:off x="6415712" y="5264918"/>
        <a:ext cx="2228920" cy="7866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583FF-EA72-4460-A24A-202B9C7E8498}">
      <dsp:nvSpPr>
        <dsp:cNvPr id="0" name=""/>
        <dsp:cNvSpPr/>
      </dsp:nvSpPr>
      <dsp:spPr>
        <a:xfrm>
          <a:off x="3465271" y="4254935"/>
          <a:ext cx="460153" cy="438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076" y="0"/>
              </a:lnTo>
              <a:lnTo>
                <a:pt x="230076" y="438408"/>
              </a:lnTo>
              <a:lnTo>
                <a:pt x="460153" y="43840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9459" y="4458251"/>
        <a:ext cx="31778" cy="31778"/>
      </dsp:txXfrm>
    </dsp:sp>
    <dsp:sp modelId="{DB477465-C1D2-4BEE-8B4E-8B3D98979663}">
      <dsp:nvSpPr>
        <dsp:cNvPr id="0" name=""/>
        <dsp:cNvSpPr/>
      </dsp:nvSpPr>
      <dsp:spPr>
        <a:xfrm>
          <a:off x="3465271" y="3816527"/>
          <a:ext cx="460153" cy="438408"/>
        </a:xfrm>
        <a:custGeom>
          <a:avLst/>
          <a:gdLst/>
          <a:ahLst/>
          <a:cxnLst/>
          <a:rect l="0" t="0" r="0" b="0"/>
          <a:pathLst>
            <a:path>
              <a:moveTo>
                <a:pt x="0" y="438408"/>
              </a:moveTo>
              <a:lnTo>
                <a:pt x="230076" y="438408"/>
              </a:lnTo>
              <a:lnTo>
                <a:pt x="230076" y="0"/>
              </a:lnTo>
              <a:lnTo>
                <a:pt x="460153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9459" y="4019842"/>
        <a:ext cx="31778" cy="31778"/>
      </dsp:txXfrm>
    </dsp:sp>
    <dsp:sp modelId="{5C7D822E-0C95-4887-A5DC-533E6402948B}">
      <dsp:nvSpPr>
        <dsp:cNvPr id="0" name=""/>
        <dsp:cNvSpPr/>
      </dsp:nvSpPr>
      <dsp:spPr>
        <a:xfrm>
          <a:off x="704349" y="2720505"/>
          <a:ext cx="460153" cy="1534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076" y="0"/>
              </a:lnTo>
              <a:lnTo>
                <a:pt x="230076" y="1534430"/>
              </a:lnTo>
              <a:lnTo>
                <a:pt x="460153" y="153443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94377" y="3447672"/>
        <a:ext cx="80097" cy="80097"/>
      </dsp:txXfrm>
    </dsp:sp>
    <dsp:sp modelId="{237CCD86-A663-4004-B226-85AC2F56B776}">
      <dsp:nvSpPr>
        <dsp:cNvPr id="0" name=""/>
        <dsp:cNvSpPr/>
      </dsp:nvSpPr>
      <dsp:spPr>
        <a:xfrm>
          <a:off x="3465271" y="2501301"/>
          <a:ext cx="460153" cy="438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076" y="0"/>
              </a:lnTo>
              <a:lnTo>
                <a:pt x="230076" y="438408"/>
              </a:lnTo>
              <a:lnTo>
                <a:pt x="460153" y="43840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9459" y="2704616"/>
        <a:ext cx="31778" cy="31778"/>
      </dsp:txXfrm>
    </dsp:sp>
    <dsp:sp modelId="{2ECF7A51-26B5-4B46-A2F5-BD5B31F7BB56}">
      <dsp:nvSpPr>
        <dsp:cNvPr id="0" name=""/>
        <dsp:cNvSpPr/>
      </dsp:nvSpPr>
      <dsp:spPr>
        <a:xfrm>
          <a:off x="6226194" y="2017172"/>
          <a:ext cx="4601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015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44767" y="2051388"/>
        <a:ext cx="23007" cy="23007"/>
      </dsp:txXfrm>
    </dsp:sp>
    <dsp:sp modelId="{3EE4C9C9-C557-4E1E-8D91-6034F6B17FC1}">
      <dsp:nvSpPr>
        <dsp:cNvPr id="0" name=""/>
        <dsp:cNvSpPr/>
      </dsp:nvSpPr>
      <dsp:spPr>
        <a:xfrm>
          <a:off x="3465271" y="2062892"/>
          <a:ext cx="460153" cy="438408"/>
        </a:xfrm>
        <a:custGeom>
          <a:avLst/>
          <a:gdLst/>
          <a:ahLst/>
          <a:cxnLst/>
          <a:rect l="0" t="0" r="0" b="0"/>
          <a:pathLst>
            <a:path>
              <a:moveTo>
                <a:pt x="0" y="438408"/>
              </a:moveTo>
              <a:lnTo>
                <a:pt x="230076" y="438408"/>
              </a:lnTo>
              <a:lnTo>
                <a:pt x="230076" y="0"/>
              </a:lnTo>
              <a:lnTo>
                <a:pt x="460153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9459" y="2266207"/>
        <a:ext cx="31778" cy="31778"/>
      </dsp:txXfrm>
    </dsp:sp>
    <dsp:sp modelId="{97478FB2-C509-4456-AE11-C3E0280BC832}">
      <dsp:nvSpPr>
        <dsp:cNvPr id="0" name=""/>
        <dsp:cNvSpPr/>
      </dsp:nvSpPr>
      <dsp:spPr>
        <a:xfrm>
          <a:off x="704349" y="2501301"/>
          <a:ext cx="460153" cy="219204"/>
        </a:xfrm>
        <a:custGeom>
          <a:avLst/>
          <a:gdLst/>
          <a:ahLst/>
          <a:cxnLst/>
          <a:rect l="0" t="0" r="0" b="0"/>
          <a:pathLst>
            <a:path>
              <a:moveTo>
                <a:pt x="0" y="219204"/>
              </a:moveTo>
              <a:lnTo>
                <a:pt x="230076" y="219204"/>
              </a:lnTo>
              <a:lnTo>
                <a:pt x="230076" y="0"/>
              </a:lnTo>
              <a:lnTo>
                <a:pt x="46015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21683" y="2598161"/>
        <a:ext cx="25484" cy="25484"/>
      </dsp:txXfrm>
    </dsp:sp>
    <dsp:sp modelId="{4A87C4EA-511A-428B-A2C9-793369021954}">
      <dsp:nvSpPr>
        <dsp:cNvPr id="0" name=""/>
        <dsp:cNvSpPr/>
      </dsp:nvSpPr>
      <dsp:spPr>
        <a:xfrm>
          <a:off x="3465271" y="1140355"/>
          <a:ext cx="4601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0153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3844" y="1174571"/>
        <a:ext cx="23007" cy="23007"/>
      </dsp:txXfrm>
    </dsp:sp>
    <dsp:sp modelId="{59D6EEAA-7454-41AC-825A-5B50C28631BF}">
      <dsp:nvSpPr>
        <dsp:cNvPr id="0" name=""/>
        <dsp:cNvSpPr/>
      </dsp:nvSpPr>
      <dsp:spPr>
        <a:xfrm>
          <a:off x="704349" y="1186075"/>
          <a:ext cx="460153" cy="1534430"/>
        </a:xfrm>
        <a:custGeom>
          <a:avLst/>
          <a:gdLst/>
          <a:ahLst/>
          <a:cxnLst/>
          <a:rect l="0" t="0" r="0" b="0"/>
          <a:pathLst>
            <a:path>
              <a:moveTo>
                <a:pt x="0" y="1534430"/>
              </a:moveTo>
              <a:lnTo>
                <a:pt x="230076" y="1534430"/>
              </a:lnTo>
              <a:lnTo>
                <a:pt x="230076" y="0"/>
              </a:lnTo>
              <a:lnTo>
                <a:pt x="46015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94377" y="1913241"/>
        <a:ext cx="80097" cy="80097"/>
      </dsp:txXfrm>
    </dsp:sp>
    <dsp:sp modelId="{F5F8E55F-4900-4272-8729-0077DD32903A}">
      <dsp:nvSpPr>
        <dsp:cNvPr id="0" name=""/>
        <dsp:cNvSpPr/>
      </dsp:nvSpPr>
      <dsp:spPr>
        <a:xfrm rot="16200000">
          <a:off x="-1492308" y="2369778"/>
          <a:ext cx="3691862" cy="7014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Communication related</a:t>
          </a:r>
        </a:p>
      </dsp:txBody>
      <dsp:txXfrm>
        <a:off x="-1492308" y="2369778"/>
        <a:ext cx="3691862" cy="701453"/>
      </dsp:txXfrm>
    </dsp:sp>
    <dsp:sp modelId="{3DE8C9D7-248F-4FF5-BC7A-5FC3B7E113F8}">
      <dsp:nvSpPr>
        <dsp:cNvPr id="0" name=""/>
        <dsp:cNvSpPr/>
      </dsp:nvSpPr>
      <dsp:spPr>
        <a:xfrm>
          <a:off x="1164503" y="835348"/>
          <a:ext cx="2300768" cy="7014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I&amp;B</a:t>
          </a:r>
          <a:endParaRPr lang="en-US" sz="2300" kern="1200" dirty="0"/>
        </a:p>
      </dsp:txBody>
      <dsp:txXfrm>
        <a:off x="1164503" y="835348"/>
        <a:ext cx="2300768" cy="701453"/>
      </dsp:txXfrm>
    </dsp:sp>
    <dsp:sp modelId="{954CAD83-4581-47B6-AD11-62D478AA691A}">
      <dsp:nvSpPr>
        <dsp:cNvPr id="0" name=""/>
        <dsp:cNvSpPr/>
      </dsp:nvSpPr>
      <dsp:spPr>
        <a:xfrm>
          <a:off x="3925425" y="835348"/>
          <a:ext cx="4521539" cy="701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Prasar</a:t>
          </a:r>
          <a:r>
            <a:rPr lang="en-US" sz="2300" kern="1200" dirty="0"/>
            <a:t> Bharti, Press Council of India, Censor Board, FTII, Film-awards</a:t>
          </a:r>
        </a:p>
      </dsp:txBody>
      <dsp:txXfrm>
        <a:off x="3925425" y="835348"/>
        <a:ext cx="4521539" cy="701453"/>
      </dsp:txXfrm>
    </dsp:sp>
    <dsp:sp modelId="{8533FEF8-F82C-4E1E-BCF9-66399532FBD8}">
      <dsp:nvSpPr>
        <dsp:cNvPr id="0" name=""/>
        <dsp:cNvSpPr/>
      </dsp:nvSpPr>
      <dsp:spPr>
        <a:xfrm>
          <a:off x="1164503" y="2150574"/>
          <a:ext cx="2300768" cy="7014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Communication</a:t>
          </a:r>
        </a:p>
      </dsp:txBody>
      <dsp:txXfrm>
        <a:off x="1164503" y="2150574"/>
        <a:ext cx="2300768" cy="701453"/>
      </dsp:txXfrm>
    </dsp:sp>
    <dsp:sp modelId="{DF3827C2-184D-42DD-A578-38B5A8FF5FDF}">
      <dsp:nvSpPr>
        <dsp:cNvPr id="0" name=""/>
        <dsp:cNvSpPr/>
      </dsp:nvSpPr>
      <dsp:spPr>
        <a:xfrm>
          <a:off x="3925425" y="1712165"/>
          <a:ext cx="2300768" cy="701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Telecom</a:t>
          </a:r>
        </a:p>
      </dsp:txBody>
      <dsp:txXfrm>
        <a:off x="3925425" y="1712165"/>
        <a:ext cx="2300768" cy="701453"/>
      </dsp:txXfrm>
    </dsp:sp>
    <dsp:sp modelId="{1173C7E4-7D6C-4926-9824-D0C808AB4501}">
      <dsp:nvSpPr>
        <dsp:cNvPr id="0" name=""/>
        <dsp:cNvSpPr/>
      </dsp:nvSpPr>
      <dsp:spPr>
        <a:xfrm>
          <a:off x="6686347" y="1712165"/>
          <a:ext cx="2300768" cy="7014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TRAI, BSNL etc.</a:t>
          </a:r>
        </a:p>
      </dsp:txBody>
      <dsp:txXfrm>
        <a:off x="6686347" y="1712165"/>
        <a:ext cx="2300768" cy="701453"/>
      </dsp:txXfrm>
    </dsp:sp>
    <dsp:sp modelId="{B46B2B72-0324-44CF-AD10-E301337FFB74}">
      <dsp:nvSpPr>
        <dsp:cNvPr id="0" name=""/>
        <dsp:cNvSpPr/>
      </dsp:nvSpPr>
      <dsp:spPr>
        <a:xfrm>
          <a:off x="3925425" y="2588983"/>
          <a:ext cx="2300768" cy="701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Department of Post</a:t>
          </a:r>
        </a:p>
      </dsp:txBody>
      <dsp:txXfrm>
        <a:off x="3925425" y="2588983"/>
        <a:ext cx="2300768" cy="701453"/>
      </dsp:txXfrm>
    </dsp:sp>
    <dsp:sp modelId="{8F45BFFF-74DD-4B6A-B94E-A019909B62C7}">
      <dsp:nvSpPr>
        <dsp:cNvPr id="0" name=""/>
        <dsp:cNvSpPr/>
      </dsp:nvSpPr>
      <dsp:spPr>
        <a:xfrm>
          <a:off x="1164503" y="3904209"/>
          <a:ext cx="2300768" cy="7014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Min. Electronics,  Info. tech</a:t>
          </a:r>
        </a:p>
      </dsp:txBody>
      <dsp:txXfrm>
        <a:off x="1164503" y="3904209"/>
        <a:ext cx="2300768" cy="701453"/>
      </dsp:txXfrm>
    </dsp:sp>
    <dsp:sp modelId="{3759834B-1988-417D-B62F-DFFDCD2F412A}">
      <dsp:nvSpPr>
        <dsp:cNvPr id="0" name=""/>
        <dsp:cNvSpPr/>
      </dsp:nvSpPr>
      <dsp:spPr>
        <a:xfrm>
          <a:off x="3925425" y="3465800"/>
          <a:ext cx="2300768" cy="701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NIC, CERT-In, CDAC, SAMEER etc.</a:t>
          </a:r>
        </a:p>
      </dsp:txBody>
      <dsp:txXfrm>
        <a:off x="3925425" y="3465800"/>
        <a:ext cx="2300768" cy="701453"/>
      </dsp:txXfrm>
    </dsp:sp>
    <dsp:sp modelId="{41CF3BE7-1403-45C3-A0E3-7514434FA8AB}">
      <dsp:nvSpPr>
        <dsp:cNvPr id="0" name=""/>
        <dsp:cNvSpPr/>
      </dsp:nvSpPr>
      <dsp:spPr>
        <a:xfrm>
          <a:off x="3925425" y="4342617"/>
          <a:ext cx="3097133" cy="701453"/>
        </a:xfrm>
        <a:prstGeom prst="rect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UIDAI- attached office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25425" y="4342617"/>
        <a:ext cx="3097133" cy="7014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04495-6BFC-4D93-BECB-66EB76697819}">
      <dsp:nvSpPr>
        <dsp:cNvPr id="0" name=""/>
        <dsp:cNvSpPr/>
      </dsp:nvSpPr>
      <dsp:spPr>
        <a:xfrm>
          <a:off x="0" y="612216"/>
          <a:ext cx="2199481" cy="61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89 MTNL</a:t>
          </a:r>
        </a:p>
      </dsp:txBody>
      <dsp:txXfrm>
        <a:off x="0" y="612216"/>
        <a:ext cx="2199481" cy="613800"/>
      </dsp:txXfrm>
    </dsp:sp>
    <dsp:sp modelId="{655F6C5B-C989-4133-BC40-7ECF77C06FB8}">
      <dsp:nvSpPr>
        <dsp:cNvPr id="0" name=""/>
        <dsp:cNvSpPr/>
      </dsp:nvSpPr>
      <dsp:spPr>
        <a:xfrm>
          <a:off x="2199481" y="593035"/>
          <a:ext cx="439896" cy="6521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A6C78-953E-46A3-9C82-47F2B8A99835}">
      <dsp:nvSpPr>
        <dsp:cNvPr id="0" name=""/>
        <dsp:cNvSpPr/>
      </dsp:nvSpPr>
      <dsp:spPr>
        <a:xfrm>
          <a:off x="2815335" y="593035"/>
          <a:ext cx="5982589" cy="652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Delhi and Mumbai</a:t>
          </a:r>
        </a:p>
      </dsp:txBody>
      <dsp:txXfrm>
        <a:off x="2815335" y="593035"/>
        <a:ext cx="5982589" cy="652162"/>
      </dsp:txXfrm>
    </dsp:sp>
    <dsp:sp modelId="{B469E9BC-7E9A-475D-814F-E0304DAE9CE6}">
      <dsp:nvSpPr>
        <dsp:cNvPr id="0" name=""/>
        <dsp:cNvSpPr/>
      </dsp:nvSpPr>
      <dsp:spPr>
        <a:xfrm>
          <a:off x="0" y="1375978"/>
          <a:ext cx="2199481" cy="61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00 BSNL</a:t>
          </a:r>
        </a:p>
      </dsp:txBody>
      <dsp:txXfrm>
        <a:off x="0" y="1375978"/>
        <a:ext cx="2199481" cy="613800"/>
      </dsp:txXfrm>
    </dsp:sp>
    <dsp:sp modelId="{86DF93FD-4F24-4B0B-9C5A-5F93DB84A8A5}">
      <dsp:nvSpPr>
        <dsp:cNvPr id="0" name=""/>
        <dsp:cNvSpPr/>
      </dsp:nvSpPr>
      <dsp:spPr>
        <a:xfrm>
          <a:off x="2199481" y="1356797"/>
          <a:ext cx="439896" cy="6521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6D8090-CAE3-46A4-8AE4-F0D1A5A27D01}">
      <dsp:nvSpPr>
        <dsp:cNvPr id="0" name=""/>
        <dsp:cNvSpPr/>
      </dsp:nvSpPr>
      <dsp:spPr>
        <a:xfrm>
          <a:off x="2815335" y="1356797"/>
          <a:ext cx="5982589" cy="652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Corporatization of DoT</a:t>
          </a:r>
        </a:p>
      </dsp:txBody>
      <dsp:txXfrm>
        <a:off x="2815335" y="1356797"/>
        <a:ext cx="5982589" cy="652162"/>
      </dsp:txXfrm>
    </dsp:sp>
    <dsp:sp modelId="{8DB84B14-77A8-4775-A04D-41D5AD543D61}">
      <dsp:nvSpPr>
        <dsp:cNvPr id="0" name=""/>
        <dsp:cNvSpPr/>
      </dsp:nvSpPr>
      <dsp:spPr>
        <a:xfrm>
          <a:off x="0" y="2369916"/>
          <a:ext cx="2199481" cy="61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12 BBNL</a:t>
          </a:r>
        </a:p>
      </dsp:txBody>
      <dsp:txXfrm>
        <a:off x="0" y="2369916"/>
        <a:ext cx="2199481" cy="613800"/>
      </dsp:txXfrm>
    </dsp:sp>
    <dsp:sp modelId="{568D4BFC-5FD9-4F69-A0AD-947277E94FB1}">
      <dsp:nvSpPr>
        <dsp:cNvPr id="0" name=""/>
        <dsp:cNvSpPr/>
      </dsp:nvSpPr>
      <dsp:spPr>
        <a:xfrm>
          <a:off x="2199481" y="2120560"/>
          <a:ext cx="439896" cy="11125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55449-A07C-4A3C-ABCD-356BE03EB315}">
      <dsp:nvSpPr>
        <dsp:cNvPr id="0" name=""/>
        <dsp:cNvSpPr/>
      </dsp:nvSpPr>
      <dsp:spPr>
        <a:xfrm>
          <a:off x="2815335" y="2120560"/>
          <a:ext cx="5982589" cy="1112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Bharat Broadband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NOFN- 2.5 lakh gram </a:t>
          </a:r>
          <a:r>
            <a:rPr lang="en-US" sz="3100" kern="1200" dirty="0" err="1"/>
            <a:t>sabha</a:t>
          </a:r>
          <a:endParaRPr lang="en-US" sz="3100" kern="1200" dirty="0"/>
        </a:p>
      </dsp:txBody>
      <dsp:txXfrm>
        <a:off x="2815335" y="2120560"/>
        <a:ext cx="5982589" cy="1112512"/>
      </dsp:txXfrm>
    </dsp:sp>
    <dsp:sp modelId="{536D4841-65B0-4F53-A2A4-1880C7515399}">
      <dsp:nvSpPr>
        <dsp:cNvPr id="0" name=""/>
        <dsp:cNvSpPr/>
      </dsp:nvSpPr>
      <dsp:spPr>
        <a:xfrm>
          <a:off x="0" y="3543378"/>
          <a:ext cx="2197333" cy="97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Hemisphere properties</a:t>
          </a:r>
        </a:p>
      </dsp:txBody>
      <dsp:txXfrm>
        <a:off x="0" y="3543378"/>
        <a:ext cx="2197333" cy="978243"/>
      </dsp:txXfrm>
    </dsp:sp>
    <dsp:sp modelId="{2B612D24-D20A-4165-A95F-81F3BA5CB656}">
      <dsp:nvSpPr>
        <dsp:cNvPr id="0" name=""/>
        <dsp:cNvSpPr/>
      </dsp:nvSpPr>
      <dsp:spPr>
        <a:xfrm>
          <a:off x="2197333" y="3344672"/>
          <a:ext cx="439466" cy="137565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2AA1BA-FCB1-4381-A4B2-5D7038E177BC}">
      <dsp:nvSpPr>
        <dsp:cNvPr id="0" name=""/>
        <dsp:cNvSpPr/>
      </dsp:nvSpPr>
      <dsp:spPr>
        <a:xfrm>
          <a:off x="2812586" y="3344672"/>
          <a:ext cx="5976746" cy="1375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VSNL ► disinvestment Tata Comm.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Surplus land went to this PSU .</a:t>
          </a:r>
        </a:p>
      </dsp:txBody>
      <dsp:txXfrm>
        <a:off x="2812586" y="3344672"/>
        <a:ext cx="5976746" cy="137565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04495-6BFC-4D93-BECB-66EB76697819}">
      <dsp:nvSpPr>
        <dsp:cNvPr id="0" name=""/>
        <dsp:cNvSpPr/>
      </dsp:nvSpPr>
      <dsp:spPr>
        <a:xfrm>
          <a:off x="4295" y="46224"/>
          <a:ext cx="2197333" cy="133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Telecom Commission ‘89</a:t>
          </a:r>
        </a:p>
      </dsp:txBody>
      <dsp:txXfrm>
        <a:off x="4295" y="46224"/>
        <a:ext cx="2197333" cy="1336500"/>
      </dsp:txXfrm>
    </dsp:sp>
    <dsp:sp modelId="{655F6C5B-C989-4133-BC40-7ECF77C06FB8}">
      <dsp:nvSpPr>
        <dsp:cNvPr id="0" name=""/>
        <dsp:cNvSpPr/>
      </dsp:nvSpPr>
      <dsp:spPr>
        <a:xfrm>
          <a:off x="2201629" y="46224"/>
          <a:ext cx="439466" cy="1336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7538D-51AD-4A40-99FD-95AA2A8EF14C}">
      <dsp:nvSpPr>
        <dsp:cNvPr id="0" name=""/>
        <dsp:cNvSpPr/>
      </dsp:nvSpPr>
      <dsp:spPr>
        <a:xfrm>
          <a:off x="2816882" y="46224"/>
          <a:ext cx="5976746" cy="1336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DoT’s policy and budget</a:t>
          </a:r>
        </a:p>
      </dsp:txBody>
      <dsp:txXfrm>
        <a:off x="2816882" y="46224"/>
        <a:ext cx="5976746" cy="1336500"/>
      </dsp:txXfrm>
    </dsp:sp>
    <dsp:sp modelId="{2CEB9B5C-7CBC-4755-B38F-7CE692A827A7}">
      <dsp:nvSpPr>
        <dsp:cNvPr id="0" name=""/>
        <dsp:cNvSpPr/>
      </dsp:nvSpPr>
      <dsp:spPr>
        <a:xfrm>
          <a:off x="4295" y="1795273"/>
          <a:ext cx="2197333" cy="946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TRAI’97</a:t>
          </a:r>
          <a:br>
            <a:rPr lang="en-US" sz="3000" kern="1200" dirty="0"/>
          </a:br>
          <a:r>
            <a:rPr lang="en-US" sz="3000" kern="1200" dirty="0">
              <a:solidFill>
                <a:srgbClr val="FFC000"/>
              </a:solidFill>
            </a:rPr>
            <a:t>Statutory</a:t>
          </a:r>
        </a:p>
      </dsp:txBody>
      <dsp:txXfrm>
        <a:off x="4295" y="1795273"/>
        <a:ext cx="2197333" cy="946687"/>
      </dsp:txXfrm>
    </dsp:sp>
    <dsp:sp modelId="{294428D7-7B42-4CBC-A878-FA7E6CF32B13}">
      <dsp:nvSpPr>
        <dsp:cNvPr id="0" name=""/>
        <dsp:cNvSpPr/>
      </dsp:nvSpPr>
      <dsp:spPr>
        <a:xfrm>
          <a:off x="2201629" y="1490724"/>
          <a:ext cx="439466" cy="153836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8326A-DDEA-4B9C-B965-45E9B1B65591}">
      <dsp:nvSpPr>
        <dsp:cNvPr id="0" name=""/>
        <dsp:cNvSpPr/>
      </dsp:nvSpPr>
      <dsp:spPr>
        <a:xfrm>
          <a:off x="2816882" y="1490724"/>
          <a:ext cx="5976746" cy="1538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Telecom Regulatory Authority of India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 err="1"/>
            <a:t>R.S.Sharma</a:t>
          </a:r>
          <a:r>
            <a:rPr lang="en-US" sz="3000" kern="1200" dirty="0"/>
            <a:t> (IAS)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Fair competition &amp; customer protection </a:t>
          </a:r>
        </a:p>
      </dsp:txBody>
      <dsp:txXfrm>
        <a:off x="2816882" y="1490724"/>
        <a:ext cx="5976746" cy="1538367"/>
      </dsp:txXfrm>
    </dsp:sp>
    <dsp:sp modelId="{8CF4733E-6B5E-473A-B368-5488F9C81F63}">
      <dsp:nvSpPr>
        <dsp:cNvPr id="0" name=""/>
        <dsp:cNvSpPr/>
      </dsp:nvSpPr>
      <dsp:spPr>
        <a:xfrm>
          <a:off x="4295" y="3728771"/>
          <a:ext cx="2197333" cy="946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TDSAT’00</a:t>
          </a:r>
          <a:br>
            <a:rPr lang="en-US" sz="3000" kern="1200" dirty="0"/>
          </a:br>
          <a:r>
            <a:rPr lang="en-US" sz="3000" kern="1200" dirty="0">
              <a:solidFill>
                <a:srgbClr val="FFC000"/>
              </a:solidFill>
            </a:rPr>
            <a:t>Statutory</a:t>
          </a:r>
        </a:p>
      </dsp:txBody>
      <dsp:txXfrm>
        <a:off x="4295" y="3728771"/>
        <a:ext cx="2197333" cy="946687"/>
      </dsp:txXfrm>
    </dsp:sp>
    <dsp:sp modelId="{90DE0311-497C-4603-AFAE-AF07CA664F04}">
      <dsp:nvSpPr>
        <dsp:cNvPr id="0" name=""/>
        <dsp:cNvSpPr/>
      </dsp:nvSpPr>
      <dsp:spPr>
        <a:xfrm>
          <a:off x="2201629" y="3137091"/>
          <a:ext cx="439466" cy="213004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CFAA96-AC30-419F-8833-5CE9DE571FD3}">
      <dsp:nvSpPr>
        <dsp:cNvPr id="0" name=""/>
        <dsp:cNvSpPr/>
      </dsp:nvSpPr>
      <dsp:spPr>
        <a:xfrm>
          <a:off x="2816882" y="3137091"/>
          <a:ext cx="5976746" cy="21300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Telecom (+Cable) dispute settlement and appellate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Chief: retired SC judge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Not bound by CrPC, </a:t>
          </a:r>
          <a:r>
            <a:rPr lang="en-US" sz="3000" kern="1200" dirty="0">
              <a:solidFill>
                <a:srgbClr val="FFC000"/>
              </a:solidFill>
            </a:rPr>
            <a:t>Appeal ►SC</a:t>
          </a:r>
        </a:p>
      </dsp:txBody>
      <dsp:txXfrm>
        <a:off x="2816882" y="3137091"/>
        <a:ext cx="5976746" cy="21300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3C9AC-0131-456B-99BC-AAAAF37E4BB8}">
      <dsp:nvSpPr>
        <dsp:cNvPr id="0" name=""/>
        <dsp:cNvSpPr/>
      </dsp:nvSpPr>
      <dsp:spPr>
        <a:xfrm>
          <a:off x="0" y="240121"/>
          <a:ext cx="2199481" cy="514800"/>
        </a:xfrm>
        <a:prstGeom prst="homePlate">
          <a:avLst/>
        </a:prstGeom>
        <a:solidFill>
          <a:schemeClr val="accent2">
            <a:lumMod val="75000"/>
          </a:schemeClr>
        </a:solidFill>
        <a:ln w="28575">
          <a:solidFill>
            <a:schemeClr val="bg2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Spectrum</a:t>
          </a:r>
          <a:endParaRPr lang="en-US" sz="2600" kern="1200" dirty="0"/>
        </a:p>
      </dsp:txBody>
      <dsp:txXfrm>
        <a:off x="0" y="240121"/>
        <a:ext cx="2070781" cy="514800"/>
      </dsp:txXfrm>
    </dsp:sp>
    <dsp:sp modelId="{8EE149EA-9846-43AC-966E-85E9B7A5F692}">
      <dsp:nvSpPr>
        <dsp:cNvPr id="0" name=""/>
        <dsp:cNvSpPr/>
      </dsp:nvSpPr>
      <dsp:spPr>
        <a:xfrm>
          <a:off x="2199481" y="55115"/>
          <a:ext cx="439896" cy="8848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AFFE8-9A26-47CA-80F2-52C4CC19A095}">
      <dsp:nvSpPr>
        <dsp:cNvPr id="0" name=""/>
        <dsp:cNvSpPr/>
      </dsp:nvSpPr>
      <dsp:spPr>
        <a:xfrm>
          <a:off x="2815335" y="55115"/>
          <a:ext cx="5982589" cy="884812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/>
            <a:t>Shortage of spectrum in key bands like 900 MHz and 1,800 </a:t>
          </a:r>
          <a:r>
            <a:rPr lang="en-IN" sz="2600" kern="1200" dirty="0" err="1"/>
            <a:t>MHz.</a:t>
          </a:r>
          <a:endParaRPr lang="en-IN" sz="2600" kern="1200" dirty="0"/>
        </a:p>
      </dsp:txBody>
      <dsp:txXfrm>
        <a:off x="2815335" y="55115"/>
        <a:ext cx="5982589" cy="884812"/>
      </dsp:txXfrm>
    </dsp:sp>
    <dsp:sp modelId="{29190D71-7604-40EC-90FE-D23654BE397E}">
      <dsp:nvSpPr>
        <dsp:cNvPr id="0" name=""/>
        <dsp:cNvSpPr/>
      </dsp:nvSpPr>
      <dsp:spPr>
        <a:xfrm>
          <a:off x="0" y="1387453"/>
          <a:ext cx="2197333" cy="514800"/>
        </a:xfrm>
        <a:prstGeom prst="homePlate">
          <a:avLst/>
        </a:prstGeom>
        <a:solidFill>
          <a:schemeClr val="accent2">
            <a:lumMod val="75000"/>
          </a:schemeClr>
        </a:solidFill>
        <a:ln w="28575">
          <a:solidFill>
            <a:schemeClr val="bg2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Towers</a:t>
          </a:r>
        </a:p>
      </dsp:txBody>
      <dsp:txXfrm>
        <a:off x="0" y="1387453"/>
        <a:ext cx="2068633" cy="514800"/>
      </dsp:txXfrm>
    </dsp:sp>
    <dsp:sp modelId="{40BEEF99-75E5-4378-928B-DA8693E282EA}">
      <dsp:nvSpPr>
        <dsp:cNvPr id="0" name=""/>
        <dsp:cNvSpPr/>
      </dsp:nvSpPr>
      <dsp:spPr>
        <a:xfrm>
          <a:off x="2197333" y="1033528"/>
          <a:ext cx="439466" cy="12226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07436-1CE3-420B-9E72-54339302487E}">
      <dsp:nvSpPr>
        <dsp:cNvPr id="0" name=""/>
        <dsp:cNvSpPr/>
      </dsp:nvSpPr>
      <dsp:spPr>
        <a:xfrm>
          <a:off x="2812586" y="1033528"/>
          <a:ext cx="5976746" cy="1222650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Shortage of towers, ULB permission, no sharing between companies. Invested too much in spectrum auction.</a:t>
          </a:r>
        </a:p>
      </dsp:txBody>
      <dsp:txXfrm>
        <a:off x="2812586" y="1033528"/>
        <a:ext cx="5976746" cy="1222650"/>
      </dsp:txXfrm>
    </dsp:sp>
    <dsp:sp modelId="{6AFF9913-50DA-405A-80C5-7CEC8E3C26F3}">
      <dsp:nvSpPr>
        <dsp:cNvPr id="0" name=""/>
        <dsp:cNvSpPr/>
      </dsp:nvSpPr>
      <dsp:spPr>
        <a:xfrm>
          <a:off x="0" y="2888206"/>
          <a:ext cx="2197333" cy="820462"/>
        </a:xfrm>
        <a:prstGeom prst="homePlate">
          <a:avLst/>
        </a:prstGeom>
        <a:solidFill>
          <a:schemeClr val="accent2">
            <a:lumMod val="75000"/>
          </a:schemeClr>
        </a:solidFill>
        <a:ln w="28575">
          <a:solidFill>
            <a:schemeClr val="bg2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Laws of physics</a:t>
          </a:r>
        </a:p>
      </dsp:txBody>
      <dsp:txXfrm>
        <a:off x="0" y="2888206"/>
        <a:ext cx="1992218" cy="820462"/>
      </dsp:txXfrm>
    </dsp:sp>
    <dsp:sp modelId="{9809A69E-61CE-4C0D-8F13-FE79ADB7CD23}">
      <dsp:nvSpPr>
        <dsp:cNvPr id="0" name=""/>
        <dsp:cNvSpPr/>
      </dsp:nvSpPr>
      <dsp:spPr>
        <a:xfrm>
          <a:off x="2197333" y="2349778"/>
          <a:ext cx="439466" cy="189731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6FA69-9FE3-43B4-9022-73589F646092}">
      <dsp:nvSpPr>
        <dsp:cNvPr id="0" name=""/>
        <dsp:cNvSpPr/>
      </dsp:nvSpPr>
      <dsp:spPr>
        <a:xfrm>
          <a:off x="2812586" y="2349778"/>
          <a:ext cx="5976746" cy="1897319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E</a:t>
          </a:r>
          <a:r>
            <a:rPr lang="en-IN" sz="2600" kern="1200" dirty="0" err="1"/>
            <a:t>ntering</a:t>
          </a:r>
          <a:r>
            <a:rPr lang="en-IN" sz="2600" kern="1200" dirty="0"/>
            <a:t> no coverage zones such as a basement or lift when a conversation is on, to complex terrains, moving vehicles, the presence of huge waterbodies, flyover and even landlords shutting off power supply</a:t>
          </a:r>
          <a:endParaRPr lang="en-US" sz="2600" kern="1200" dirty="0"/>
        </a:p>
      </dsp:txBody>
      <dsp:txXfrm>
        <a:off x="2812586" y="2349778"/>
        <a:ext cx="5976746" cy="1897319"/>
      </dsp:txXfrm>
    </dsp:sp>
    <dsp:sp modelId="{91B45579-AC65-428C-9F1B-82ABF2478164}">
      <dsp:nvSpPr>
        <dsp:cNvPr id="0" name=""/>
        <dsp:cNvSpPr/>
      </dsp:nvSpPr>
      <dsp:spPr>
        <a:xfrm>
          <a:off x="0" y="4571452"/>
          <a:ext cx="2197333" cy="820462"/>
        </a:xfrm>
        <a:prstGeom prst="homePlate">
          <a:avLst/>
        </a:prstGeom>
        <a:solidFill>
          <a:schemeClr val="accent2">
            <a:lumMod val="75000"/>
          </a:schemeClr>
        </a:solidFill>
        <a:ln w="28575">
          <a:solidFill>
            <a:schemeClr val="bg2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Customer protection</a:t>
          </a:r>
        </a:p>
      </dsp:txBody>
      <dsp:txXfrm>
        <a:off x="0" y="4571452"/>
        <a:ext cx="1992218" cy="820462"/>
      </dsp:txXfrm>
    </dsp:sp>
    <dsp:sp modelId="{14449D1F-3B94-42A1-8FE9-854333D53B5D}">
      <dsp:nvSpPr>
        <dsp:cNvPr id="0" name=""/>
        <dsp:cNvSpPr/>
      </dsp:nvSpPr>
      <dsp:spPr>
        <a:xfrm>
          <a:off x="2197333" y="4340697"/>
          <a:ext cx="439466" cy="128197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D141F-7B7D-4715-80D7-35C91CB461B0}">
      <dsp:nvSpPr>
        <dsp:cNvPr id="0" name=""/>
        <dsp:cNvSpPr/>
      </dsp:nvSpPr>
      <dsp:spPr>
        <a:xfrm>
          <a:off x="2812586" y="4340697"/>
          <a:ext cx="5976746" cy="1281972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TRAI: compensate customers.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SC: Firms alone can't be blamed for call drops, hence TRAI can't impose penalty.</a:t>
          </a:r>
        </a:p>
      </dsp:txBody>
      <dsp:txXfrm>
        <a:off x="2812586" y="4340697"/>
        <a:ext cx="5976746" cy="12819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9D06B-5DD3-4BDB-A9ED-4A6EE50FAEC5}">
      <dsp:nvSpPr>
        <dsp:cNvPr id="0" name=""/>
        <dsp:cNvSpPr/>
      </dsp:nvSpPr>
      <dsp:spPr>
        <a:xfrm>
          <a:off x="0" y="0"/>
          <a:ext cx="8797925" cy="176348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infrastructure providers license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Tower, cables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Right of way (for laying down fibres, Muni. Earn $)</a:t>
          </a:r>
        </a:p>
      </dsp:txBody>
      <dsp:txXfrm>
        <a:off x="1935933" y="0"/>
        <a:ext cx="6861991" cy="1763485"/>
      </dsp:txXfrm>
    </dsp:sp>
    <dsp:sp modelId="{E8BC53A6-962F-41A3-B37E-A12C266BE7F4}">
      <dsp:nvSpPr>
        <dsp:cNvPr id="0" name=""/>
        <dsp:cNvSpPr/>
      </dsp:nvSpPr>
      <dsp:spPr>
        <a:xfrm>
          <a:off x="176348" y="176348"/>
          <a:ext cx="1759585" cy="141078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9C401-1F4D-4148-BFEF-BFC69F3788BC}">
      <dsp:nvSpPr>
        <dsp:cNvPr id="0" name=""/>
        <dsp:cNvSpPr/>
      </dsp:nvSpPr>
      <dsp:spPr>
        <a:xfrm>
          <a:off x="0" y="1939834"/>
          <a:ext cx="8797925" cy="1763485"/>
        </a:xfrm>
        <a:prstGeom prst="roundRect">
          <a:avLst>
            <a:gd name="adj" fmla="val 10000"/>
          </a:avLst>
        </a:prstGeom>
        <a:solidFill>
          <a:schemeClr val="accent4">
            <a:hueOff val="4822484"/>
            <a:satOff val="-4333"/>
            <a:lumOff val="-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Unified license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Voice services; Data services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Large cos- stressed balance sheets, can’t roll out despite infra.</a:t>
          </a:r>
        </a:p>
      </dsp:txBody>
      <dsp:txXfrm>
        <a:off x="1935933" y="1939834"/>
        <a:ext cx="6861991" cy="1763485"/>
      </dsp:txXfrm>
    </dsp:sp>
    <dsp:sp modelId="{183FEC41-5BF7-44AB-B17B-8578E7F5C05B}">
      <dsp:nvSpPr>
        <dsp:cNvPr id="0" name=""/>
        <dsp:cNvSpPr/>
      </dsp:nvSpPr>
      <dsp:spPr>
        <a:xfrm>
          <a:off x="176348" y="2116182"/>
          <a:ext cx="1759585" cy="141078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19950-FBB5-4DB7-8B38-3EF3B97F00C3}">
      <dsp:nvSpPr>
        <dsp:cNvPr id="0" name=""/>
        <dsp:cNvSpPr/>
      </dsp:nvSpPr>
      <dsp:spPr>
        <a:xfrm>
          <a:off x="0" y="3879668"/>
          <a:ext cx="8797925" cy="1763485"/>
        </a:xfrm>
        <a:prstGeom prst="roundRect">
          <a:avLst>
            <a:gd name="adj" fmla="val 10000"/>
          </a:avLst>
        </a:prstGeom>
        <a:solidFill>
          <a:schemeClr val="accent4">
            <a:hueOff val="9644969"/>
            <a:satOff val="-8667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Unified license for Virtual network operators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New category, permitted by Telecom Commission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Buy unused capacity from large companies, deliver to last mile.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Interested players: Virgin Mobile, </a:t>
          </a:r>
          <a:r>
            <a:rPr lang="en-US" sz="2200" kern="1200" dirty="0" err="1"/>
            <a:t>Lyca</a:t>
          </a:r>
          <a:r>
            <a:rPr lang="en-US" sz="2200" kern="1200" dirty="0"/>
            <a:t>, </a:t>
          </a:r>
          <a:r>
            <a:rPr lang="en-US" sz="2200" kern="1200" dirty="0" err="1"/>
            <a:t>Giffgaff</a:t>
          </a:r>
          <a:r>
            <a:rPr lang="en-US" sz="2200" kern="1200" dirty="0"/>
            <a:t> etc.</a:t>
          </a:r>
        </a:p>
      </dsp:txBody>
      <dsp:txXfrm>
        <a:off x="1935933" y="3879668"/>
        <a:ext cx="6861991" cy="1763485"/>
      </dsp:txXfrm>
    </dsp:sp>
    <dsp:sp modelId="{718BA9F1-BE89-47C5-B705-6D282D1466E1}">
      <dsp:nvSpPr>
        <dsp:cNvPr id="0" name=""/>
        <dsp:cNvSpPr/>
      </dsp:nvSpPr>
      <dsp:spPr>
        <a:xfrm>
          <a:off x="176348" y="4056016"/>
          <a:ext cx="1759585" cy="141078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EE443-F4D1-4A2F-B370-7B13F7F02801}">
      <dsp:nvSpPr>
        <dsp:cNvPr id="0" name=""/>
        <dsp:cNvSpPr/>
      </dsp:nvSpPr>
      <dsp:spPr>
        <a:xfrm>
          <a:off x="523189" y="27762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F681D-B584-4370-B8E9-D70C0DD5F8B2}">
      <dsp:nvSpPr>
        <dsp:cNvPr id="0" name=""/>
        <dsp:cNvSpPr/>
      </dsp:nvSpPr>
      <dsp:spPr>
        <a:xfrm>
          <a:off x="642189" y="139762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FE24B45-95B2-467A-8372-5EC8B9BF66F7}">
      <dsp:nvSpPr>
        <dsp:cNvPr id="0" name=""/>
        <dsp:cNvSpPr/>
      </dsp:nvSpPr>
      <dsp:spPr>
        <a:xfrm>
          <a:off x="642189" y="1959762"/>
          <a:ext cx="2142000" cy="75600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Radio </a:t>
          </a:r>
          <a:br>
            <a:rPr lang="en-US" sz="2800" kern="1200" dirty="0"/>
          </a:br>
          <a:r>
            <a:rPr lang="en-US" sz="2000" kern="1200" dirty="0"/>
            <a:t>(</a:t>
          </a:r>
          <a:r>
            <a:rPr lang="en-US" sz="2000" kern="1200" dirty="0" err="1"/>
            <a:t>Sci</a:t>
          </a:r>
          <a:r>
            <a:rPr lang="en-US" sz="2000" kern="1200" dirty="0"/>
            <a:t>-Tech)</a:t>
          </a:r>
        </a:p>
      </dsp:txBody>
      <dsp:txXfrm>
        <a:off x="642189" y="1959762"/>
        <a:ext cx="2142000" cy="756000"/>
      </dsp:txXfrm>
    </dsp:sp>
    <dsp:sp modelId="{1FA5A5E4-E008-46A8-9851-644E1B006EFF}">
      <dsp:nvSpPr>
        <dsp:cNvPr id="0" name=""/>
        <dsp:cNvSpPr/>
      </dsp:nvSpPr>
      <dsp:spPr>
        <a:xfrm>
          <a:off x="3192809" y="27762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EEA43-2007-4EE2-997A-ECEDA63486F7}">
      <dsp:nvSpPr>
        <dsp:cNvPr id="0" name=""/>
        <dsp:cNvSpPr/>
      </dsp:nvSpPr>
      <dsp:spPr>
        <a:xfrm>
          <a:off x="3311809" y="139762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1A2705-C13F-4A34-B8FC-9480015A84A6}">
      <dsp:nvSpPr>
        <dsp:cNvPr id="0" name=""/>
        <dsp:cNvSpPr/>
      </dsp:nvSpPr>
      <dsp:spPr>
        <a:xfrm>
          <a:off x="3311809" y="1959762"/>
          <a:ext cx="2142000" cy="75600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Mass Comm. </a:t>
          </a:r>
          <a:r>
            <a:rPr lang="en-US" sz="2000" kern="1200" dirty="0"/>
            <a:t>(YB)</a:t>
          </a:r>
        </a:p>
      </dsp:txBody>
      <dsp:txXfrm>
        <a:off x="3311809" y="1959762"/>
        <a:ext cx="2142000" cy="756000"/>
      </dsp:txXfrm>
    </dsp:sp>
    <dsp:sp modelId="{B6BB3AF8-57CC-4990-B906-F14E0A461F78}">
      <dsp:nvSpPr>
        <dsp:cNvPr id="0" name=""/>
        <dsp:cNvSpPr/>
      </dsp:nvSpPr>
      <dsp:spPr>
        <a:xfrm>
          <a:off x="523189" y="3065763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99015-E670-46BB-BB65-76F94C838C47}">
      <dsp:nvSpPr>
        <dsp:cNvPr id="0" name=""/>
        <dsp:cNvSpPr/>
      </dsp:nvSpPr>
      <dsp:spPr>
        <a:xfrm>
          <a:off x="642189" y="3177763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14B9DA-ECC9-416A-B3F8-F70304E7044E}">
      <dsp:nvSpPr>
        <dsp:cNvPr id="0" name=""/>
        <dsp:cNvSpPr/>
      </dsp:nvSpPr>
      <dsp:spPr>
        <a:xfrm>
          <a:off x="642189" y="4997763"/>
          <a:ext cx="2142000" cy="75600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Telecom</a:t>
          </a:r>
          <a:br>
            <a:rPr lang="en-US" sz="2800" kern="1200" dirty="0"/>
          </a:br>
          <a:r>
            <a:rPr lang="en-US" sz="2000" kern="1200" dirty="0"/>
            <a:t>(YB)</a:t>
          </a:r>
        </a:p>
      </dsp:txBody>
      <dsp:txXfrm>
        <a:off x="642189" y="4997763"/>
        <a:ext cx="2142000" cy="756000"/>
      </dsp:txXfrm>
    </dsp:sp>
    <dsp:sp modelId="{79A324A1-E0E0-4AD7-97F4-C98D71748145}">
      <dsp:nvSpPr>
        <dsp:cNvPr id="0" name=""/>
        <dsp:cNvSpPr/>
      </dsp:nvSpPr>
      <dsp:spPr>
        <a:xfrm>
          <a:off x="3192809" y="3065763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D2D8F-149A-4E75-9E41-13733BD3FBAD}">
      <dsp:nvSpPr>
        <dsp:cNvPr id="0" name=""/>
        <dsp:cNvSpPr/>
      </dsp:nvSpPr>
      <dsp:spPr>
        <a:xfrm>
          <a:off x="3311809" y="3177763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863E7F-F018-4BCD-A6D3-332148DC6BA0}">
      <dsp:nvSpPr>
        <dsp:cNvPr id="0" name=""/>
        <dsp:cNvSpPr/>
      </dsp:nvSpPr>
      <dsp:spPr>
        <a:xfrm>
          <a:off x="3311809" y="4997763"/>
          <a:ext cx="2142000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Post office </a:t>
          </a:r>
          <a:r>
            <a:rPr lang="en-US" sz="2000" kern="1200" dirty="0"/>
            <a:t>(History &amp; Culture)</a:t>
          </a:r>
          <a:endParaRPr lang="en-US" sz="2800" kern="1200" dirty="0"/>
        </a:p>
      </dsp:txBody>
      <dsp:txXfrm>
        <a:off x="3311809" y="4997763"/>
        <a:ext cx="2142000" cy="756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1C4F6-397A-4645-8CB1-53DEA193C24D}">
      <dsp:nvSpPr>
        <dsp:cNvPr id="0" name=""/>
        <dsp:cNvSpPr/>
      </dsp:nvSpPr>
      <dsp:spPr>
        <a:xfrm>
          <a:off x="0" y="0"/>
          <a:ext cx="7478236" cy="15940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1766: Clive started</a:t>
          </a:r>
        </a:p>
      </dsp:txBody>
      <dsp:txXfrm>
        <a:off x="46687" y="46687"/>
        <a:ext cx="5758176" cy="1500634"/>
      </dsp:txXfrm>
    </dsp:sp>
    <dsp:sp modelId="{C2536D8A-64BF-4B07-A752-FDBEDCC90DD3}">
      <dsp:nvSpPr>
        <dsp:cNvPr id="0" name=""/>
        <dsp:cNvSpPr/>
      </dsp:nvSpPr>
      <dsp:spPr>
        <a:xfrm>
          <a:off x="659844" y="1859677"/>
          <a:ext cx="7478236" cy="15940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1774: Hastings expanded</a:t>
          </a:r>
        </a:p>
      </dsp:txBody>
      <dsp:txXfrm>
        <a:off x="706531" y="1906364"/>
        <a:ext cx="5688912" cy="1500634"/>
      </dsp:txXfrm>
    </dsp:sp>
    <dsp:sp modelId="{F44C1E91-B82A-4297-841D-D1ED5039AA68}">
      <dsp:nvSpPr>
        <dsp:cNvPr id="0" name=""/>
        <dsp:cNvSpPr/>
      </dsp:nvSpPr>
      <dsp:spPr>
        <a:xfrm>
          <a:off x="1319688" y="3719354"/>
          <a:ext cx="7478236" cy="15940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1854: Dalhousie- Post Office Act; 1</a:t>
          </a:r>
          <a:r>
            <a:rPr lang="en-US" sz="3200" kern="1200" baseline="30000" dirty="0"/>
            <a:t>st</a:t>
          </a:r>
          <a:r>
            <a:rPr lang="en-US" sz="3200" kern="1200" dirty="0"/>
            <a:t> postal stamp, rates by </a:t>
          </a:r>
          <a:r>
            <a:rPr lang="en-US" sz="3200" kern="1200" dirty="0" err="1"/>
            <a:t>wt</a:t>
          </a:r>
          <a:r>
            <a:rPr lang="en-US" sz="3200" kern="1200" dirty="0"/>
            <a:t> &amp; not by distance</a:t>
          </a:r>
        </a:p>
      </dsp:txBody>
      <dsp:txXfrm>
        <a:off x="1366375" y="3766041"/>
        <a:ext cx="5688912" cy="1500634"/>
      </dsp:txXfrm>
    </dsp:sp>
    <dsp:sp modelId="{9B262310-8D76-41FA-B5D2-B26BAA8DBE0E}">
      <dsp:nvSpPr>
        <dsp:cNvPr id="0" name=""/>
        <dsp:cNvSpPr/>
      </dsp:nvSpPr>
      <dsp:spPr>
        <a:xfrm>
          <a:off x="6442130" y="1208790"/>
          <a:ext cx="1036105" cy="103610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675254" y="1208790"/>
        <a:ext cx="569857" cy="779669"/>
      </dsp:txXfrm>
    </dsp:sp>
    <dsp:sp modelId="{13BBD525-7268-43FE-A1E3-A8EF5FA97551}">
      <dsp:nvSpPr>
        <dsp:cNvPr id="0" name=""/>
        <dsp:cNvSpPr/>
      </dsp:nvSpPr>
      <dsp:spPr>
        <a:xfrm>
          <a:off x="7101974" y="3057840"/>
          <a:ext cx="1036105" cy="103610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335098" y="3057840"/>
        <a:ext cx="569857" cy="77966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9AD9C-B52A-493D-B8D1-EAE7C4E6F3D0}">
      <dsp:nvSpPr>
        <dsp:cNvPr id="0" name=""/>
        <dsp:cNvSpPr/>
      </dsp:nvSpPr>
      <dsp:spPr>
        <a:xfrm>
          <a:off x="0" y="0"/>
          <a:ext cx="8797925" cy="22289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Who invented?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Principle: Electricity and Magnetism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Germany: </a:t>
          </a:r>
          <a:r>
            <a:rPr lang="en-US" sz="2400" kern="1200" dirty="0" err="1"/>
            <a:t>Steinheil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England: Wheatstone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USA: Morse (dots and dashes code)</a:t>
          </a:r>
        </a:p>
      </dsp:txBody>
      <dsp:txXfrm>
        <a:off x="2078748" y="0"/>
        <a:ext cx="6719176" cy="2228943"/>
      </dsp:txXfrm>
    </dsp:sp>
    <dsp:sp modelId="{33D3A0C1-9970-4F5E-8BB6-DDF15A5C846C}">
      <dsp:nvSpPr>
        <dsp:cNvPr id="0" name=""/>
        <dsp:cNvSpPr/>
      </dsp:nvSpPr>
      <dsp:spPr>
        <a:xfrm>
          <a:off x="350915" y="250074"/>
          <a:ext cx="1696081" cy="172879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E13FA-9A5D-4B6A-91A2-2992BCA30B43}">
      <dsp:nvSpPr>
        <dsp:cNvPr id="0" name=""/>
        <dsp:cNvSpPr/>
      </dsp:nvSpPr>
      <dsp:spPr>
        <a:xfrm>
          <a:off x="0" y="2548106"/>
          <a:ext cx="8797925" cy="32427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India: Lord Dalhousie (1848-1856)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1850: experimental Kolkata and Diamond </a:t>
          </a:r>
          <a:r>
            <a:rPr lang="en-US" sz="2400" kern="1200" dirty="0" err="1"/>
            <a:t>Harbour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1852: O’Shaughnessy as Superintendent, connect major cities with telegraph – 1854 opened for juntaa.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1857: helped instant communication.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2013: Stopped  by India Post (instead of Morse, it was using Web based system anyways)</a:t>
          </a:r>
        </a:p>
      </dsp:txBody>
      <dsp:txXfrm>
        <a:off x="2078748" y="2548106"/>
        <a:ext cx="6719176" cy="3242702"/>
      </dsp:txXfrm>
    </dsp:sp>
    <dsp:sp modelId="{8A8DC4DC-6B73-44BA-AD1E-7BAAD5D965FF}">
      <dsp:nvSpPr>
        <dsp:cNvPr id="0" name=""/>
        <dsp:cNvSpPr/>
      </dsp:nvSpPr>
      <dsp:spPr>
        <a:xfrm>
          <a:off x="390294" y="3109885"/>
          <a:ext cx="1617322" cy="21191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52756-5F10-41DE-829B-21FD7B5AF735}">
      <dsp:nvSpPr>
        <dsp:cNvPr id="0" name=""/>
        <dsp:cNvSpPr/>
      </dsp:nvSpPr>
      <dsp:spPr>
        <a:xfrm>
          <a:off x="0" y="440751"/>
          <a:ext cx="2199481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Who?</a:t>
          </a:r>
        </a:p>
      </dsp:txBody>
      <dsp:txXfrm>
        <a:off x="0" y="440751"/>
        <a:ext cx="2199481" cy="554400"/>
      </dsp:txXfrm>
    </dsp:sp>
    <dsp:sp modelId="{2F010EFF-3482-4DB2-ADCF-1A13E01E2887}">
      <dsp:nvSpPr>
        <dsp:cNvPr id="0" name=""/>
        <dsp:cNvSpPr/>
      </dsp:nvSpPr>
      <dsp:spPr>
        <a:xfrm>
          <a:off x="2199481" y="94251"/>
          <a:ext cx="439896" cy="12474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3BF54-468E-412A-9E49-8CB021C7C9E1}">
      <dsp:nvSpPr>
        <dsp:cNvPr id="0" name=""/>
        <dsp:cNvSpPr/>
      </dsp:nvSpPr>
      <dsp:spPr>
        <a:xfrm>
          <a:off x="2815335" y="94251"/>
          <a:ext cx="5982589" cy="1247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Min. communication ► Dept. of Posts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~1.5 lakh offices</a:t>
          </a:r>
        </a:p>
      </dsp:txBody>
      <dsp:txXfrm>
        <a:off x="2815335" y="94251"/>
        <a:ext cx="5982589" cy="1247400"/>
      </dsp:txXfrm>
    </dsp:sp>
    <dsp:sp modelId="{8D783982-69DD-4464-9B05-EE0AE4B545C4}">
      <dsp:nvSpPr>
        <dsp:cNvPr id="0" name=""/>
        <dsp:cNvSpPr/>
      </dsp:nvSpPr>
      <dsp:spPr>
        <a:xfrm>
          <a:off x="0" y="1858251"/>
          <a:ext cx="2197333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Training?</a:t>
          </a:r>
        </a:p>
      </dsp:txBody>
      <dsp:txXfrm>
        <a:off x="0" y="1858251"/>
        <a:ext cx="2197333" cy="554400"/>
      </dsp:txXfrm>
    </dsp:sp>
    <dsp:sp modelId="{B25DD2FC-D218-4728-AAD6-987F51462810}">
      <dsp:nvSpPr>
        <dsp:cNvPr id="0" name=""/>
        <dsp:cNvSpPr/>
      </dsp:nvSpPr>
      <dsp:spPr>
        <a:xfrm>
          <a:off x="2197333" y="1442451"/>
          <a:ext cx="439466" cy="1386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C9240-2161-40A4-8073-D920F1C714C2}">
      <dsp:nvSpPr>
        <dsp:cNvPr id="0" name=""/>
        <dsp:cNvSpPr/>
      </dsp:nvSpPr>
      <dsp:spPr>
        <a:xfrm>
          <a:off x="2812586" y="1442451"/>
          <a:ext cx="5976746" cy="138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Rafi Ahmed </a:t>
          </a:r>
          <a:r>
            <a:rPr lang="en-US" sz="2800" kern="1200" dirty="0" err="1"/>
            <a:t>Kidwai</a:t>
          </a:r>
          <a:r>
            <a:rPr lang="en-US" sz="2800" kern="1200" dirty="0"/>
            <a:t> NPA, Ghaziabad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Khilafat to Home minister of UP (‘46); Comm. Min in Nehru Cabinet.</a:t>
          </a:r>
        </a:p>
      </dsp:txBody>
      <dsp:txXfrm>
        <a:off x="2812586" y="1442451"/>
        <a:ext cx="5976746" cy="1386000"/>
      </dsp:txXfrm>
    </dsp:sp>
    <dsp:sp modelId="{C91C9602-327D-4376-91E3-EDA29610A703}">
      <dsp:nvSpPr>
        <dsp:cNvPr id="0" name=""/>
        <dsp:cNvSpPr/>
      </dsp:nvSpPr>
      <dsp:spPr>
        <a:xfrm>
          <a:off x="0" y="3154476"/>
          <a:ext cx="2199481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Terms</a:t>
          </a:r>
        </a:p>
      </dsp:txBody>
      <dsp:txXfrm>
        <a:off x="0" y="3154476"/>
        <a:ext cx="2199481" cy="554400"/>
      </dsp:txXfrm>
    </dsp:sp>
    <dsp:sp modelId="{2ACE1C87-1154-41C2-B4BC-10765B752762}">
      <dsp:nvSpPr>
        <dsp:cNvPr id="0" name=""/>
        <dsp:cNvSpPr/>
      </dsp:nvSpPr>
      <dsp:spPr>
        <a:xfrm>
          <a:off x="2199481" y="2929251"/>
          <a:ext cx="439896" cy="10048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8B4E9-1FB0-44F9-9060-A640FA5C9B5F}">
      <dsp:nvSpPr>
        <dsp:cNvPr id="0" name=""/>
        <dsp:cNvSpPr/>
      </dsp:nvSpPr>
      <dsp:spPr>
        <a:xfrm>
          <a:off x="2815335" y="2929251"/>
          <a:ext cx="5982589" cy="10048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Project Arrow 2008: corporatization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Services/products: ch.8 IYB</a:t>
          </a:r>
        </a:p>
      </dsp:txBody>
      <dsp:txXfrm>
        <a:off x="2815335" y="2929251"/>
        <a:ext cx="5982589" cy="1004850"/>
      </dsp:txXfrm>
    </dsp:sp>
    <dsp:sp modelId="{F50E09BD-C065-40E5-A091-C9B89DD0B15E}">
      <dsp:nvSpPr>
        <dsp:cNvPr id="0" name=""/>
        <dsp:cNvSpPr/>
      </dsp:nvSpPr>
      <dsp:spPr>
        <a:xfrm>
          <a:off x="0" y="4132354"/>
          <a:ext cx="2197333" cy="124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Payment Bank</a:t>
          </a:r>
          <a:br>
            <a:rPr lang="en-US" sz="2800" kern="1200" dirty="0"/>
          </a:br>
          <a:r>
            <a:rPr lang="en-US" sz="2800" kern="1200" dirty="0">
              <a:hlinkClick xmlns:r="http://schemas.openxmlformats.org/officeDocument/2006/relationships" r:id="rId1"/>
            </a:rPr>
            <a:t>BES161/P10</a:t>
          </a:r>
          <a:endParaRPr lang="en-US" sz="2800" kern="1200" dirty="0"/>
        </a:p>
      </dsp:txBody>
      <dsp:txXfrm>
        <a:off x="0" y="4132354"/>
        <a:ext cx="2197333" cy="1247400"/>
      </dsp:txXfrm>
    </dsp:sp>
    <dsp:sp modelId="{C2211328-EA4F-4296-BBA0-39B6A040D47C}">
      <dsp:nvSpPr>
        <dsp:cNvPr id="0" name=""/>
        <dsp:cNvSpPr/>
      </dsp:nvSpPr>
      <dsp:spPr>
        <a:xfrm>
          <a:off x="2197333" y="4034901"/>
          <a:ext cx="439466" cy="14423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E2E64-36C4-4667-B29F-22336967CC1B}">
      <dsp:nvSpPr>
        <dsp:cNvPr id="0" name=""/>
        <dsp:cNvSpPr/>
      </dsp:nvSpPr>
      <dsp:spPr>
        <a:xfrm>
          <a:off x="2812586" y="4034901"/>
          <a:ext cx="5976746" cy="14423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To be started by 2017, March.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Higher executives to 2b imported </a:t>
          </a:r>
          <a:r>
            <a:rPr lang="en-US" sz="2800" kern="1200" dirty="0" err="1"/>
            <a:t>frm</a:t>
          </a:r>
          <a:r>
            <a:rPr lang="en-US" sz="2800" kern="1200" dirty="0"/>
            <a:t> PSB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Start with 50 branches, 5 in NE</a:t>
          </a:r>
        </a:p>
      </dsp:txBody>
      <dsp:txXfrm>
        <a:off x="2812586" y="4034901"/>
        <a:ext cx="5976746" cy="144230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CE7D3-D3EA-4B9B-A60E-609FFEA46E59}">
      <dsp:nvSpPr>
        <dsp:cNvPr id="0" name=""/>
        <dsp:cNvSpPr/>
      </dsp:nvSpPr>
      <dsp:spPr>
        <a:xfrm>
          <a:off x="42" y="203618"/>
          <a:ext cx="4111139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PLI (1884)</a:t>
          </a:r>
        </a:p>
      </dsp:txBody>
      <dsp:txXfrm>
        <a:off x="42" y="203618"/>
        <a:ext cx="4111139" cy="720000"/>
      </dsp:txXfrm>
    </dsp:sp>
    <dsp:sp modelId="{43A51CC4-DD64-428A-9056-876C6D61A7E4}">
      <dsp:nvSpPr>
        <dsp:cNvPr id="0" name=""/>
        <dsp:cNvSpPr/>
      </dsp:nvSpPr>
      <dsp:spPr>
        <a:xfrm>
          <a:off x="42" y="923618"/>
          <a:ext cx="4111139" cy="4186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Whole Life Assurance (Grama Suraksha)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Convertible Whole Life Assurance (Grama Suvidha)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Endowment Assurance (Grama Santosh)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Anticipated Endowment Assurance (Grama Sumangal)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10 years RPLI (Grama Priya)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Children Policy(Bal Jiwan Bima)</a:t>
          </a:r>
        </a:p>
      </dsp:txBody>
      <dsp:txXfrm>
        <a:off x="42" y="923618"/>
        <a:ext cx="4111139" cy="4186125"/>
      </dsp:txXfrm>
    </dsp:sp>
    <dsp:sp modelId="{50F7C71C-44F8-4D33-81CB-BADF0D5B6862}">
      <dsp:nvSpPr>
        <dsp:cNvPr id="0" name=""/>
        <dsp:cNvSpPr/>
      </dsp:nvSpPr>
      <dsp:spPr>
        <a:xfrm>
          <a:off x="4686742" y="203618"/>
          <a:ext cx="4111139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Rural PLI (Malhotra Committee)</a:t>
          </a:r>
        </a:p>
      </dsp:txBody>
      <dsp:txXfrm>
        <a:off x="4686742" y="203618"/>
        <a:ext cx="4111139" cy="720000"/>
      </dsp:txXfrm>
    </dsp:sp>
    <dsp:sp modelId="{AB5D8D83-34D2-4261-9A1A-3303BD4DBC44}">
      <dsp:nvSpPr>
        <dsp:cNvPr id="0" name=""/>
        <dsp:cNvSpPr/>
      </dsp:nvSpPr>
      <dsp:spPr>
        <a:xfrm>
          <a:off x="4686742" y="923618"/>
          <a:ext cx="4111139" cy="4186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Whole Life Assurance (Grama Suraksha)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Convertible Whole Life Assurance (Grama Suvidha)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Endowment Assurance (Grama Santosh)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Anticipated Endowment Assurance (Grama Sumangal)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10 years RPLI (Grama Priya)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Children Policy(Bal Jiwan Bima)</a:t>
          </a:r>
        </a:p>
      </dsp:txBody>
      <dsp:txXfrm>
        <a:off x="4686742" y="923618"/>
        <a:ext cx="4111139" cy="4186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EE443-F4D1-4A2F-B370-7B13F7F02801}">
      <dsp:nvSpPr>
        <dsp:cNvPr id="0" name=""/>
        <dsp:cNvSpPr/>
      </dsp:nvSpPr>
      <dsp:spPr>
        <a:xfrm>
          <a:off x="523189" y="27762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F681D-B584-4370-B8E9-D70C0DD5F8B2}">
      <dsp:nvSpPr>
        <dsp:cNvPr id="0" name=""/>
        <dsp:cNvSpPr/>
      </dsp:nvSpPr>
      <dsp:spPr>
        <a:xfrm>
          <a:off x="642189" y="139762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FE24B45-95B2-467A-8372-5EC8B9BF66F7}">
      <dsp:nvSpPr>
        <dsp:cNvPr id="0" name=""/>
        <dsp:cNvSpPr/>
      </dsp:nvSpPr>
      <dsp:spPr>
        <a:xfrm>
          <a:off x="642189" y="1959762"/>
          <a:ext cx="2142000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Radio </a:t>
          </a:r>
          <a:br>
            <a:rPr lang="en-US" sz="2800" kern="1200" dirty="0"/>
          </a:br>
          <a:r>
            <a:rPr lang="en-US" sz="2000" kern="1200" dirty="0"/>
            <a:t>(</a:t>
          </a:r>
          <a:r>
            <a:rPr lang="en-US" sz="2000" kern="1200" dirty="0" err="1"/>
            <a:t>Sci</a:t>
          </a:r>
          <a:r>
            <a:rPr lang="en-US" sz="2000" kern="1200" dirty="0"/>
            <a:t>-Tech)</a:t>
          </a:r>
        </a:p>
      </dsp:txBody>
      <dsp:txXfrm>
        <a:off x="642189" y="1959762"/>
        <a:ext cx="2142000" cy="756000"/>
      </dsp:txXfrm>
    </dsp:sp>
    <dsp:sp modelId="{1FA5A5E4-E008-46A8-9851-644E1B006EFF}">
      <dsp:nvSpPr>
        <dsp:cNvPr id="0" name=""/>
        <dsp:cNvSpPr/>
      </dsp:nvSpPr>
      <dsp:spPr>
        <a:xfrm>
          <a:off x="3192809" y="27762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EEA43-2007-4EE2-997A-ECEDA63486F7}">
      <dsp:nvSpPr>
        <dsp:cNvPr id="0" name=""/>
        <dsp:cNvSpPr/>
      </dsp:nvSpPr>
      <dsp:spPr>
        <a:xfrm>
          <a:off x="3311809" y="139762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1A2705-C13F-4A34-B8FC-9480015A84A6}">
      <dsp:nvSpPr>
        <dsp:cNvPr id="0" name=""/>
        <dsp:cNvSpPr/>
      </dsp:nvSpPr>
      <dsp:spPr>
        <a:xfrm>
          <a:off x="3311809" y="1959762"/>
          <a:ext cx="2142000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Mass Comm. </a:t>
          </a:r>
          <a:r>
            <a:rPr lang="en-US" sz="2000" kern="1200" dirty="0"/>
            <a:t>(YB)</a:t>
          </a:r>
        </a:p>
      </dsp:txBody>
      <dsp:txXfrm>
        <a:off x="3311809" y="1959762"/>
        <a:ext cx="2142000" cy="756000"/>
      </dsp:txXfrm>
    </dsp:sp>
    <dsp:sp modelId="{B6BB3AF8-57CC-4990-B906-F14E0A461F78}">
      <dsp:nvSpPr>
        <dsp:cNvPr id="0" name=""/>
        <dsp:cNvSpPr/>
      </dsp:nvSpPr>
      <dsp:spPr>
        <a:xfrm>
          <a:off x="523189" y="3065763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99015-E670-46BB-BB65-76F94C838C47}">
      <dsp:nvSpPr>
        <dsp:cNvPr id="0" name=""/>
        <dsp:cNvSpPr/>
      </dsp:nvSpPr>
      <dsp:spPr>
        <a:xfrm>
          <a:off x="642189" y="3177763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14B9DA-ECC9-416A-B3F8-F70304E7044E}">
      <dsp:nvSpPr>
        <dsp:cNvPr id="0" name=""/>
        <dsp:cNvSpPr/>
      </dsp:nvSpPr>
      <dsp:spPr>
        <a:xfrm>
          <a:off x="642189" y="4997763"/>
          <a:ext cx="2142000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Telecom</a:t>
          </a:r>
          <a:br>
            <a:rPr lang="en-US" sz="2800" kern="1200" dirty="0"/>
          </a:br>
          <a:r>
            <a:rPr lang="en-US" sz="2000" kern="1200" dirty="0"/>
            <a:t>(YB)</a:t>
          </a:r>
        </a:p>
      </dsp:txBody>
      <dsp:txXfrm>
        <a:off x="642189" y="4997763"/>
        <a:ext cx="2142000" cy="756000"/>
      </dsp:txXfrm>
    </dsp:sp>
    <dsp:sp modelId="{79A324A1-E0E0-4AD7-97F4-C98D71748145}">
      <dsp:nvSpPr>
        <dsp:cNvPr id="0" name=""/>
        <dsp:cNvSpPr/>
      </dsp:nvSpPr>
      <dsp:spPr>
        <a:xfrm>
          <a:off x="3192809" y="3065763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D2D8F-149A-4E75-9E41-13733BD3FBAD}">
      <dsp:nvSpPr>
        <dsp:cNvPr id="0" name=""/>
        <dsp:cNvSpPr/>
      </dsp:nvSpPr>
      <dsp:spPr>
        <a:xfrm>
          <a:off x="3311809" y="3177763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863E7F-F018-4BCD-A6D3-332148DC6BA0}">
      <dsp:nvSpPr>
        <dsp:cNvPr id="0" name=""/>
        <dsp:cNvSpPr/>
      </dsp:nvSpPr>
      <dsp:spPr>
        <a:xfrm>
          <a:off x="3311809" y="4997763"/>
          <a:ext cx="2142000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Post office </a:t>
          </a:r>
          <a:r>
            <a:rPr lang="en-US" sz="2000" kern="1200" dirty="0"/>
            <a:t>(History &amp; Culture)</a:t>
          </a:r>
          <a:endParaRPr lang="en-US" sz="2800" kern="1200" dirty="0"/>
        </a:p>
      </dsp:txBody>
      <dsp:txXfrm>
        <a:off x="3311809" y="4997763"/>
        <a:ext cx="2142000" cy="756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1F12D-B861-4A23-9054-21C886D545F5}">
      <dsp:nvSpPr>
        <dsp:cNvPr id="0" name=""/>
        <dsp:cNvSpPr/>
      </dsp:nvSpPr>
      <dsp:spPr>
        <a:xfrm>
          <a:off x="1732" y="414785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3362A-7E35-479A-ACB6-0E8AE9630544}">
      <dsp:nvSpPr>
        <dsp:cNvPr id="0" name=""/>
        <dsp:cNvSpPr/>
      </dsp:nvSpPr>
      <dsp:spPr>
        <a:xfrm>
          <a:off x="1732" y="2308293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Rajendra </a:t>
          </a:r>
          <a:r>
            <a:rPr lang="en-US" sz="1600" kern="1200" dirty="0" err="1"/>
            <a:t>Chola</a:t>
          </a:r>
          <a:r>
            <a:rPr lang="en-US" sz="1600" kern="1200" dirty="0"/>
            <a:t>-I  (1000 years of coronation)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hlinkClick xmlns:r="http://schemas.openxmlformats.org/officeDocument/2006/relationships" r:id="rId2"/>
            </a:rPr>
            <a:t>My Article </a:t>
          </a:r>
          <a:endParaRPr lang="en-US" sz="1200" kern="1200" dirty="0"/>
        </a:p>
      </dsp:txBody>
      <dsp:txXfrm>
        <a:off x="1732" y="2308293"/>
        <a:ext cx="2748196" cy="1019581"/>
      </dsp:txXfrm>
    </dsp:sp>
    <dsp:sp modelId="{F2399BF4-2F9C-4AD5-B77B-4E616DE7D33F}">
      <dsp:nvSpPr>
        <dsp:cNvPr id="0" name=""/>
        <dsp:cNvSpPr/>
      </dsp:nvSpPr>
      <dsp:spPr>
        <a:xfrm>
          <a:off x="3024864" y="414785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CA87F-9B77-4CE8-904C-4AF7DBEE0D7A}">
      <dsp:nvSpPr>
        <dsp:cNvPr id="0" name=""/>
        <dsp:cNvSpPr/>
      </dsp:nvSpPr>
      <dsp:spPr>
        <a:xfrm>
          <a:off x="3024864" y="2308293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Ashok LucentGK/TN class11</a:t>
          </a:r>
        </a:p>
      </dsp:txBody>
      <dsp:txXfrm>
        <a:off x="3024864" y="2308293"/>
        <a:ext cx="2748196" cy="1019581"/>
      </dsp:txXfrm>
    </dsp:sp>
    <dsp:sp modelId="{090AF5F6-84D0-4F4C-AECB-F02F5748E28B}">
      <dsp:nvSpPr>
        <dsp:cNvPr id="0" name=""/>
        <dsp:cNvSpPr/>
      </dsp:nvSpPr>
      <dsp:spPr>
        <a:xfrm>
          <a:off x="6047996" y="414785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CD85A-7BD5-4928-ADEE-D5A9F1EA4E7C}">
      <dsp:nvSpPr>
        <dsp:cNvPr id="0" name=""/>
        <dsp:cNvSpPr/>
      </dsp:nvSpPr>
      <dsp:spPr>
        <a:xfrm>
          <a:off x="6047996" y="2308293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Dr. </a:t>
          </a:r>
          <a:r>
            <a:rPr lang="en-US" sz="1600" kern="1200" dirty="0" err="1"/>
            <a:t>Ambedkar</a:t>
          </a:r>
          <a:r>
            <a:rPr lang="en-US" sz="1600" kern="1200" dirty="0"/>
            <a:t> : 125</a:t>
          </a:r>
          <a:r>
            <a:rPr lang="en-US" sz="1600" kern="1200" baseline="30000" dirty="0"/>
            <a:t>th</a:t>
          </a:r>
          <a:r>
            <a:rPr lang="en-US" sz="1600" kern="1200" dirty="0"/>
            <a:t> Anniversary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14</a:t>
          </a:r>
          <a:r>
            <a:rPr lang="en-US" sz="1600" kern="1200" baseline="30000" dirty="0"/>
            <a:t>th</a:t>
          </a:r>
          <a:r>
            <a:rPr lang="en-US" sz="1600" kern="1200" dirty="0"/>
            <a:t>April 1891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linkClick xmlns:r="http://schemas.openxmlformats.org/officeDocument/2006/relationships" r:id="rId5"/>
            </a:rPr>
            <a:t>More this article</a:t>
          </a:r>
          <a:endParaRPr lang="en-US" sz="1600" kern="1200" dirty="0"/>
        </a:p>
      </dsp:txBody>
      <dsp:txXfrm>
        <a:off x="6047996" y="2308293"/>
        <a:ext cx="2748196" cy="101958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F96A4-C40F-468C-9BD3-3A441E8DC1E2}">
      <dsp:nvSpPr>
        <dsp:cNvPr id="0" name=""/>
        <dsp:cNvSpPr/>
      </dsp:nvSpPr>
      <dsp:spPr>
        <a:xfrm>
          <a:off x="0" y="0"/>
          <a:ext cx="8797925" cy="16604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200 years of </a:t>
          </a:r>
          <a:r>
            <a:rPr lang="en-US" sz="3200" kern="1200" dirty="0" err="1"/>
            <a:t>Gorkha</a:t>
          </a:r>
          <a:r>
            <a:rPr lang="en-US" sz="3200" kern="1200" dirty="0"/>
            <a:t> Rifles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1815: fought against East India company. </a:t>
          </a:r>
        </a:p>
      </dsp:txBody>
      <dsp:txXfrm>
        <a:off x="1925627" y="0"/>
        <a:ext cx="6872297" cy="1660425"/>
      </dsp:txXfrm>
    </dsp:sp>
    <dsp:sp modelId="{8D361D23-C417-406F-8D41-3E297EA3555B}">
      <dsp:nvSpPr>
        <dsp:cNvPr id="0" name=""/>
        <dsp:cNvSpPr/>
      </dsp:nvSpPr>
      <dsp:spPr>
        <a:xfrm>
          <a:off x="166042" y="166042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BFBE2-9D10-4C93-82BB-FCE894375CD2}">
      <dsp:nvSpPr>
        <dsp:cNvPr id="0" name=""/>
        <dsp:cNvSpPr/>
      </dsp:nvSpPr>
      <dsp:spPr>
        <a:xfrm>
          <a:off x="0" y="1826468"/>
          <a:ext cx="8797925" cy="16604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50 years of 1965 war + BSF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Pak’s Op. Gibraltar to infiltrate J&amp;K: LBS vs. </a:t>
          </a:r>
          <a:r>
            <a:rPr lang="en-US" sz="2500" kern="1200" dirty="0" err="1"/>
            <a:t>Ayub</a:t>
          </a:r>
          <a:r>
            <a:rPr lang="en-US" sz="2500" kern="1200" dirty="0"/>
            <a:t> Khan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1/12/1965 BSF – later Act in 68.</a:t>
          </a:r>
        </a:p>
      </dsp:txBody>
      <dsp:txXfrm>
        <a:off x="1925627" y="1826468"/>
        <a:ext cx="6872297" cy="1660425"/>
      </dsp:txXfrm>
    </dsp:sp>
    <dsp:sp modelId="{F3EEB51F-89D9-442A-96C0-FD5BAB196E9C}">
      <dsp:nvSpPr>
        <dsp:cNvPr id="0" name=""/>
        <dsp:cNvSpPr/>
      </dsp:nvSpPr>
      <dsp:spPr>
        <a:xfrm>
          <a:off x="166042" y="1992511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5C00C-7769-43F9-99A6-474637F6E139}">
      <dsp:nvSpPr>
        <dsp:cNvPr id="0" name=""/>
        <dsp:cNvSpPr/>
      </dsp:nvSpPr>
      <dsp:spPr>
        <a:xfrm>
          <a:off x="0" y="3652937"/>
          <a:ext cx="8797925" cy="16604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Project </a:t>
          </a:r>
          <a:r>
            <a:rPr lang="en-US" sz="3200" kern="1200" dirty="0" err="1"/>
            <a:t>Rukmani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ISRO’s GSAT-7 satellites for Navy’s SATCOM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Started in 2013</a:t>
          </a:r>
        </a:p>
      </dsp:txBody>
      <dsp:txXfrm>
        <a:off x="1925627" y="3652937"/>
        <a:ext cx="6872297" cy="1660425"/>
      </dsp:txXfrm>
    </dsp:sp>
    <dsp:sp modelId="{DC7B04D1-5391-4F11-8BE7-F41F5BB5804B}">
      <dsp:nvSpPr>
        <dsp:cNvPr id="0" name=""/>
        <dsp:cNvSpPr/>
      </dsp:nvSpPr>
      <dsp:spPr>
        <a:xfrm>
          <a:off x="166042" y="3818979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F96A4-C40F-468C-9BD3-3A441E8DC1E2}">
      <dsp:nvSpPr>
        <dsp:cNvPr id="0" name=""/>
        <dsp:cNvSpPr/>
      </dsp:nvSpPr>
      <dsp:spPr>
        <a:xfrm>
          <a:off x="0" y="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Fire services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1855: Bombay Fire Brigade (Dalhousie's era)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14th April: fire service day.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12th </a:t>
          </a:r>
          <a:r>
            <a:rPr lang="en-US" sz="2400" kern="1200" dirty="0" err="1"/>
            <a:t>Sch</a:t>
          </a:r>
          <a:r>
            <a:rPr lang="en-US" sz="2400" kern="1200" dirty="0"/>
            <a:t>: Fire service under Municipalities, else States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Motto: "WE serve to save" </a:t>
          </a:r>
        </a:p>
      </dsp:txBody>
      <dsp:txXfrm>
        <a:off x="2012540" y="0"/>
        <a:ext cx="6785384" cy="2529555"/>
      </dsp:txXfrm>
    </dsp:sp>
    <dsp:sp modelId="{8D361D23-C417-406F-8D41-3E297EA3555B}">
      <dsp:nvSpPr>
        <dsp:cNvPr id="0" name=""/>
        <dsp:cNvSpPr/>
      </dsp:nvSpPr>
      <dsp:spPr>
        <a:xfrm>
          <a:off x="252955" y="252955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B0A56-B8D2-40B9-881A-474487031B5D}">
      <dsp:nvSpPr>
        <dsp:cNvPr id="0" name=""/>
        <dsp:cNvSpPr/>
      </dsp:nvSpPr>
      <dsp:spPr>
        <a:xfrm>
          <a:off x="0" y="278251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100 years of ZSI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Zoological survey of India - 1916</a:t>
          </a:r>
        </a:p>
      </dsp:txBody>
      <dsp:txXfrm>
        <a:off x="2012540" y="2782510"/>
        <a:ext cx="6785384" cy="2529555"/>
      </dsp:txXfrm>
    </dsp:sp>
    <dsp:sp modelId="{4F22B6BA-B89B-475D-8F34-1DDC5E005BE7}">
      <dsp:nvSpPr>
        <dsp:cNvPr id="0" name=""/>
        <dsp:cNvSpPr/>
      </dsp:nvSpPr>
      <dsp:spPr>
        <a:xfrm>
          <a:off x="252955" y="3035466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EE443-F4D1-4A2F-B370-7B13F7F02801}">
      <dsp:nvSpPr>
        <dsp:cNvPr id="0" name=""/>
        <dsp:cNvSpPr/>
      </dsp:nvSpPr>
      <dsp:spPr>
        <a:xfrm>
          <a:off x="523189" y="27762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F681D-B584-4370-B8E9-D70C0DD5F8B2}">
      <dsp:nvSpPr>
        <dsp:cNvPr id="0" name=""/>
        <dsp:cNvSpPr/>
      </dsp:nvSpPr>
      <dsp:spPr>
        <a:xfrm>
          <a:off x="642189" y="139762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FE24B45-95B2-467A-8372-5EC8B9BF66F7}">
      <dsp:nvSpPr>
        <dsp:cNvPr id="0" name=""/>
        <dsp:cNvSpPr/>
      </dsp:nvSpPr>
      <dsp:spPr>
        <a:xfrm>
          <a:off x="642189" y="1959762"/>
          <a:ext cx="2142000" cy="75600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Radio </a:t>
          </a:r>
          <a:br>
            <a:rPr lang="en-US" sz="2800" kern="1200" dirty="0"/>
          </a:br>
          <a:r>
            <a:rPr lang="en-US" sz="2000" kern="1200" dirty="0"/>
            <a:t>(</a:t>
          </a:r>
          <a:r>
            <a:rPr lang="en-US" sz="2000" kern="1200" dirty="0" err="1"/>
            <a:t>Sci</a:t>
          </a:r>
          <a:r>
            <a:rPr lang="en-US" sz="2000" kern="1200" dirty="0"/>
            <a:t>-Tech)</a:t>
          </a:r>
        </a:p>
      </dsp:txBody>
      <dsp:txXfrm>
        <a:off x="642189" y="1959762"/>
        <a:ext cx="2142000" cy="756000"/>
      </dsp:txXfrm>
    </dsp:sp>
    <dsp:sp modelId="{1FA5A5E4-E008-46A8-9851-644E1B006EFF}">
      <dsp:nvSpPr>
        <dsp:cNvPr id="0" name=""/>
        <dsp:cNvSpPr/>
      </dsp:nvSpPr>
      <dsp:spPr>
        <a:xfrm>
          <a:off x="3192809" y="27762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EEA43-2007-4EE2-997A-ECEDA63486F7}">
      <dsp:nvSpPr>
        <dsp:cNvPr id="0" name=""/>
        <dsp:cNvSpPr/>
      </dsp:nvSpPr>
      <dsp:spPr>
        <a:xfrm>
          <a:off x="3311809" y="139762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1A2705-C13F-4A34-B8FC-9480015A84A6}">
      <dsp:nvSpPr>
        <dsp:cNvPr id="0" name=""/>
        <dsp:cNvSpPr/>
      </dsp:nvSpPr>
      <dsp:spPr>
        <a:xfrm>
          <a:off x="3311809" y="1959762"/>
          <a:ext cx="2142000" cy="75600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Mass Comm. </a:t>
          </a:r>
          <a:r>
            <a:rPr lang="en-US" sz="2000" kern="1200" dirty="0"/>
            <a:t>(YB)</a:t>
          </a:r>
        </a:p>
      </dsp:txBody>
      <dsp:txXfrm>
        <a:off x="3311809" y="1959762"/>
        <a:ext cx="2142000" cy="756000"/>
      </dsp:txXfrm>
    </dsp:sp>
    <dsp:sp modelId="{B6BB3AF8-57CC-4990-B906-F14E0A461F78}">
      <dsp:nvSpPr>
        <dsp:cNvPr id="0" name=""/>
        <dsp:cNvSpPr/>
      </dsp:nvSpPr>
      <dsp:spPr>
        <a:xfrm>
          <a:off x="523189" y="3065763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99015-E670-46BB-BB65-76F94C838C47}">
      <dsp:nvSpPr>
        <dsp:cNvPr id="0" name=""/>
        <dsp:cNvSpPr/>
      </dsp:nvSpPr>
      <dsp:spPr>
        <a:xfrm>
          <a:off x="642189" y="3177763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14B9DA-ECC9-416A-B3F8-F70304E7044E}">
      <dsp:nvSpPr>
        <dsp:cNvPr id="0" name=""/>
        <dsp:cNvSpPr/>
      </dsp:nvSpPr>
      <dsp:spPr>
        <a:xfrm>
          <a:off x="642189" y="4997763"/>
          <a:ext cx="2142000" cy="75600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Telecom</a:t>
          </a:r>
          <a:br>
            <a:rPr lang="en-US" sz="2800" kern="1200" dirty="0"/>
          </a:br>
          <a:r>
            <a:rPr lang="en-US" sz="2000" kern="1200" dirty="0"/>
            <a:t>(YB)</a:t>
          </a:r>
        </a:p>
      </dsp:txBody>
      <dsp:txXfrm>
        <a:off x="642189" y="4997763"/>
        <a:ext cx="2142000" cy="756000"/>
      </dsp:txXfrm>
    </dsp:sp>
    <dsp:sp modelId="{79A324A1-E0E0-4AD7-97F4-C98D71748145}">
      <dsp:nvSpPr>
        <dsp:cNvPr id="0" name=""/>
        <dsp:cNvSpPr/>
      </dsp:nvSpPr>
      <dsp:spPr>
        <a:xfrm>
          <a:off x="3192809" y="3065763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D2D8F-149A-4E75-9E41-13733BD3FBAD}">
      <dsp:nvSpPr>
        <dsp:cNvPr id="0" name=""/>
        <dsp:cNvSpPr/>
      </dsp:nvSpPr>
      <dsp:spPr>
        <a:xfrm>
          <a:off x="3311809" y="3177763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863E7F-F018-4BCD-A6D3-332148DC6BA0}">
      <dsp:nvSpPr>
        <dsp:cNvPr id="0" name=""/>
        <dsp:cNvSpPr/>
      </dsp:nvSpPr>
      <dsp:spPr>
        <a:xfrm>
          <a:off x="3311809" y="4997763"/>
          <a:ext cx="2142000" cy="75600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Post office </a:t>
          </a:r>
          <a:r>
            <a:rPr lang="en-US" sz="2000" kern="1200" dirty="0"/>
            <a:t>(History &amp; Culture)</a:t>
          </a:r>
          <a:endParaRPr lang="en-US" sz="2800" kern="1200" dirty="0"/>
        </a:p>
      </dsp:txBody>
      <dsp:txXfrm>
        <a:off x="3311809" y="4997763"/>
        <a:ext cx="2142000" cy="7560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33BB7-6B4F-452E-B290-F12AE0C458A8}">
      <dsp:nvSpPr>
        <dsp:cNvPr id="0" name=""/>
        <dsp:cNvSpPr/>
      </dsp:nvSpPr>
      <dsp:spPr>
        <a:xfrm>
          <a:off x="1305640" y="799616"/>
          <a:ext cx="2670783" cy="197369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D5D6E39-E435-4A4E-B991-8A5937FB6DA5}">
      <dsp:nvSpPr>
        <dsp:cNvPr id="0" name=""/>
        <dsp:cNvSpPr/>
      </dsp:nvSpPr>
      <dsp:spPr>
        <a:xfrm>
          <a:off x="1845479" y="2415446"/>
          <a:ext cx="2301419" cy="553069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3200" kern="1200" dirty="0" err="1"/>
            <a:t>Kelkar</a:t>
          </a:r>
          <a:r>
            <a:rPr lang="en-US" sz="3200" kern="1200" dirty="0"/>
            <a:t> PPP</a:t>
          </a:r>
        </a:p>
      </dsp:txBody>
      <dsp:txXfrm>
        <a:off x="1845479" y="2415446"/>
        <a:ext cx="2301419" cy="553069"/>
      </dsp:txXfrm>
    </dsp:sp>
    <dsp:sp modelId="{5CA63658-E154-41D3-9BB3-FAA49E178319}">
      <dsp:nvSpPr>
        <dsp:cNvPr id="0" name=""/>
        <dsp:cNvSpPr/>
      </dsp:nvSpPr>
      <dsp:spPr>
        <a:xfrm>
          <a:off x="4446493" y="885605"/>
          <a:ext cx="2670783" cy="162974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DA3F276-6BE1-4874-A0A6-A2B1FEB93BC3}">
      <dsp:nvSpPr>
        <dsp:cNvPr id="0" name=""/>
        <dsp:cNvSpPr/>
      </dsp:nvSpPr>
      <dsp:spPr>
        <a:xfrm>
          <a:off x="4986332" y="2329457"/>
          <a:ext cx="2301419" cy="553069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3200" kern="1200" dirty="0"/>
            <a:t>Rail Budget</a:t>
          </a:r>
        </a:p>
      </dsp:txBody>
      <dsp:txXfrm>
        <a:off x="4986332" y="2329457"/>
        <a:ext cx="2301419" cy="553069"/>
      </dsp:txXfrm>
    </dsp:sp>
    <dsp:sp modelId="{9DCE9163-D118-4C19-AFA9-A5ABF5CB5EFB}">
      <dsp:nvSpPr>
        <dsp:cNvPr id="0" name=""/>
        <dsp:cNvSpPr/>
      </dsp:nvSpPr>
      <dsp:spPr>
        <a:xfrm>
          <a:off x="4695" y="3252642"/>
          <a:ext cx="2670783" cy="197369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E35DA9C-CF6B-4AAE-96A7-3C4194328B2E}">
      <dsp:nvSpPr>
        <dsp:cNvPr id="0" name=""/>
        <dsp:cNvSpPr/>
      </dsp:nvSpPr>
      <dsp:spPr>
        <a:xfrm>
          <a:off x="544535" y="4868473"/>
          <a:ext cx="2301419" cy="553069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3200" kern="1200" dirty="0"/>
            <a:t>CAP-2016</a:t>
          </a:r>
        </a:p>
      </dsp:txBody>
      <dsp:txXfrm>
        <a:off x="544535" y="4868473"/>
        <a:ext cx="2301419" cy="553069"/>
      </dsp:txXfrm>
    </dsp:sp>
    <dsp:sp modelId="{A108248B-EC19-4DF4-8212-F801FDA2DE6E}">
      <dsp:nvSpPr>
        <dsp:cNvPr id="0" name=""/>
        <dsp:cNvSpPr/>
      </dsp:nvSpPr>
      <dsp:spPr>
        <a:xfrm>
          <a:off x="3145548" y="3252642"/>
          <a:ext cx="2670783" cy="197369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351E95C-9795-4985-8196-C6BFB8462556}">
      <dsp:nvSpPr>
        <dsp:cNvPr id="0" name=""/>
        <dsp:cNvSpPr/>
      </dsp:nvSpPr>
      <dsp:spPr>
        <a:xfrm>
          <a:off x="3685388" y="4868473"/>
          <a:ext cx="2301419" cy="553069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3200" kern="1200" dirty="0"/>
            <a:t>Road/Ship</a:t>
          </a:r>
        </a:p>
      </dsp:txBody>
      <dsp:txXfrm>
        <a:off x="3685388" y="4868473"/>
        <a:ext cx="2301419" cy="553069"/>
      </dsp:txXfrm>
    </dsp:sp>
    <dsp:sp modelId="{752A5842-BE2D-4266-9B5B-7D01EFCA79ED}">
      <dsp:nvSpPr>
        <dsp:cNvPr id="0" name=""/>
        <dsp:cNvSpPr/>
      </dsp:nvSpPr>
      <dsp:spPr>
        <a:xfrm>
          <a:off x="6318184" y="3252642"/>
          <a:ext cx="1592855" cy="197369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8FBED10-8571-40C5-B8C8-C7DE2491E6D5}">
      <dsp:nvSpPr>
        <dsp:cNvPr id="0" name=""/>
        <dsp:cNvSpPr/>
      </dsp:nvSpPr>
      <dsp:spPr>
        <a:xfrm>
          <a:off x="6287277" y="4868473"/>
          <a:ext cx="2301419" cy="553069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3200" kern="1200" dirty="0"/>
            <a:t>Urban infra.</a:t>
          </a:r>
        </a:p>
      </dsp:txBody>
      <dsp:txXfrm>
        <a:off x="6287277" y="4868473"/>
        <a:ext cx="2301419" cy="5530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7FD8A-0345-48AA-AB1A-E8EB0706BF70}">
      <dsp:nvSpPr>
        <dsp:cNvPr id="0" name=""/>
        <dsp:cNvSpPr/>
      </dsp:nvSpPr>
      <dsp:spPr>
        <a:xfrm>
          <a:off x="0" y="0"/>
          <a:ext cx="6483350" cy="20555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Land &amp; Space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Railway wheel/track inspection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Police: overspeeding vehicles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velocity of missile, aircraft, spacecraft, STAR</a:t>
          </a:r>
        </a:p>
      </dsp:txBody>
      <dsp:txXfrm>
        <a:off x="1502224" y="0"/>
        <a:ext cx="4981125" cy="2055541"/>
      </dsp:txXfrm>
    </dsp:sp>
    <dsp:sp modelId="{D3A10264-12F0-41CA-BCFB-50A3419549E3}">
      <dsp:nvSpPr>
        <dsp:cNvPr id="0" name=""/>
        <dsp:cNvSpPr/>
      </dsp:nvSpPr>
      <dsp:spPr>
        <a:xfrm>
          <a:off x="205554" y="543057"/>
          <a:ext cx="1296670" cy="9694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FFFFF-D0F4-4751-A02F-5FBF420BF544}">
      <dsp:nvSpPr>
        <dsp:cNvPr id="0" name=""/>
        <dsp:cNvSpPr/>
      </dsp:nvSpPr>
      <dsp:spPr>
        <a:xfrm>
          <a:off x="0" y="2261096"/>
          <a:ext cx="6483350" cy="2055541"/>
        </a:xfrm>
        <a:prstGeom prst="roundRect">
          <a:avLst>
            <a:gd name="adj" fmla="val 10000"/>
          </a:avLst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Ocean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Detect submarine, fishess</a:t>
          </a:r>
        </a:p>
      </dsp:txBody>
      <dsp:txXfrm>
        <a:off x="1502224" y="2261096"/>
        <a:ext cx="4981125" cy="2055541"/>
      </dsp:txXfrm>
    </dsp:sp>
    <dsp:sp modelId="{C4B2B725-0FEB-461E-9083-6F592D7790E6}">
      <dsp:nvSpPr>
        <dsp:cNvPr id="0" name=""/>
        <dsp:cNvSpPr/>
      </dsp:nvSpPr>
      <dsp:spPr>
        <a:xfrm>
          <a:off x="205554" y="2759268"/>
          <a:ext cx="1296670" cy="10591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783B3-153E-45AD-8D65-44A6B574E4CC}">
      <dsp:nvSpPr>
        <dsp:cNvPr id="0" name=""/>
        <dsp:cNvSpPr/>
      </dsp:nvSpPr>
      <dsp:spPr>
        <a:xfrm>
          <a:off x="0" y="4522192"/>
          <a:ext cx="6483350" cy="2055541"/>
        </a:xfrm>
        <a:prstGeom prst="roundRect">
          <a:avLst>
            <a:gd name="adj" fmla="val 1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Health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Ultrasound waves ► organ  ►reflect ►Sonography.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Heartbeat picture-&gt; Echo-cardiogram.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Motion of blood</a:t>
          </a:r>
        </a:p>
      </dsp:txBody>
      <dsp:txXfrm>
        <a:off x="1502224" y="4522192"/>
        <a:ext cx="4981125" cy="2055541"/>
      </dsp:txXfrm>
    </dsp:sp>
    <dsp:sp modelId="{554E1CAE-F85A-4591-855B-8E6F27E0B8C2}">
      <dsp:nvSpPr>
        <dsp:cNvPr id="0" name=""/>
        <dsp:cNvSpPr/>
      </dsp:nvSpPr>
      <dsp:spPr>
        <a:xfrm>
          <a:off x="205554" y="4727746"/>
          <a:ext cx="1296670" cy="164443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EE443-F4D1-4A2F-B370-7B13F7F02801}">
      <dsp:nvSpPr>
        <dsp:cNvPr id="0" name=""/>
        <dsp:cNvSpPr/>
      </dsp:nvSpPr>
      <dsp:spPr>
        <a:xfrm>
          <a:off x="523189" y="27762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F681D-B584-4370-B8E9-D70C0DD5F8B2}">
      <dsp:nvSpPr>
        <dsp:cNvPr id="0" name=""/>
        <dsp:cNvSpPr/>
      </dsp:nvSpPr>
      <dsp:spPr>
        <a:xfrm>
          <a:off x="642189" y="139762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FE24B45-95B2-467A-8372-5EC8B9BF66F7}">
      <dsp:nvSpPr>
        <dsp:cNvPr id="0" name=""/>
        <dsp:cNvSpPr/>
      </dsp:nvSpPr>
      <dsp:spPr>
        <a:xfrm>
          <a:off x="642189" y="1959762"/>
          <a:ext cx="2142000" cy="75600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Radio </a:t>
          </a:r>
          <a:br>
            <a:rPr lang="en-US" sz="2800" kern="1200" dirty="0"/>
          </a:br>
          <a:r>
            <a:rPr lang="en-US" sz="2000" kern="1200" dirty="0"/>
            <a:t>(</a:t>
          </a:r>
          <a:r>
            <a:rPr lang="en-US" sz="2000" kern="1200" dirty="0" err="1"/>
            <a:t>Sci</a:t>
          </a:r>
          <a:r>
            <a:rPr lang="en-US" sz="2000" kern="1200" dirty="0"/>
            <a:t>-Tech)</a:t>
          </a:r>
        </a:p>
      </dsp:txBody>
      <dsp:txXfrm>
        <a:off x="642189" y="1959762"/>
        <a:ext cx="2142000" cy="756000"/>
      </dsp:txXfrm>
    </dsp:sp>
    <dsp:sp modelId="{1FA5A5E4-E008-46A8-9851-644E1B006EFF}">
      <dsp:nvSpPr>
        <dsp:cNvPr id="0" name=""/>
        <dsp:cNvSpPr/>
      </dsp:nvSpPr>
      <dsp:spPr>
        <a:xfrm>
          <a:off x="3192809" y="27762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EEA43-2007-4EE2-997A-ECEDA63486F7}">
      <dsp:nvSpPr>
        <dsp:cNvPr id="0" name=""/>
        <dsp:cNvSpPr/>
      </dsp:nvSpPr>
      <dsp:spPr>
        <a:xfrm>
          <a:off x="3311809" y="139762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1A2705-C13F-4A34-B8FC-9480015A84A6}">
      <dsp:nvSpPr>
        <dsp:cNvPr id="0" name=""/>
        <dsp:cNvSpPr/>
      </dsp:nvSpPr>
      <dsp:spPr>
        <a:xfrm>
          <a:off x="3311809" y="1959762"/>
          <a:ext cx="2142000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Mass Comm. </a:t>
          </a:r>
          <a:r>
            <a:rPr lang="en-US" sz="2000" kern="1200" dirty="0"/>
            <a:t>(YB)</a:t>
          </a:r>
        </a:p>
      </dsp:txBody>
      <dsp:txXfrm>
        <a:off x="3311809" y="1959762"/>
        <a:ext cx="2142000" cy="756000"/>
      </dsp:txXfrm>
    </dsp:sp>
    <dsp:sp modelId="{B6BB3AF8-57CC-4990-B906-F14E0A461F78}">
      <dsp:nvSpPr>
        <dsp:cNvPr id="0" name=""/>
        <dsp:cNvSpPr/>
      </dsp:nvSpPr>
      <dsp:spPr>
        <a:xfrm>
          <a:off x="523189" y="3065763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99015-E670-46BB-BB65-76F94C838C47}">
      <dsp:nvSpPr>
        <dsp:cNvPr id="0" name=""/>
        <dsp:cNvSpPr/>
      </dsp:nvSpPr>
      <dsp:spPr>
        <a:xfrm>
          <a:off x="642189" y="3177763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14B9DA-ECC9-416A-B3F8-F70304E7044E}">
      <dsp:nvSpPr>
        <dsp:cNvPr id="0" name=""/>
        <dsp:cNvSpPr/>
      </dsp:nvSpPr>
      <dsp:spPr>
        <a:xfrm>
          <a:off x="642189" y="4997763"/>
          <a:ext cx="2142000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Telecom</a:t>
          </a:r>
          <a:br>
            <a:rPr lang="en-US" sz="2800" kern="1200" dirty="0"/>
          </a:br>
          <a:r>
            <a:rPr lang="en-US" sz="2000" kern="1200" dirty="0"/>
            <a:t>(YB)</a:t>
          </a:r>
        </a:p>
      </dsp:txBody>
      <dsp:txXfrm>
        <a:off x="642189" y="4997763"/>
        <a:ext cx="2142000" cy="756000"/>
      </dsp:txXfrm>
    </dsp:sp>
    <dsp:sp modelId="{79A324A1-E0E0-4AD7-97F4-C98D71748145}">
      <dsp:nvSpPr>
        <dsp:cNvPr id="0" name=""/>
        <dsp:cNvSpPr/>
      </dsp:nvSpPr>
      <dsp:spPr>
        <a:xfrm>
          <a:off x="3192809" y="3065763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D2D8F-149A-4E75-9E41-13733BD3FBAD}">
      <dsp:nvSpPr>
        <dsp:cNvPr id="0" name=""/>
        <dsp:cNvSpPr/>
      </dsp:nvSpPr>
      <dsp:spPr>
        <a:xfrm>
          <a:off x="3311809" y="3177763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863E7F-F018-4BCD-A6D3-332148DC6BA0}">
      <dsp:nvSpPr>
        <dsp:cNvPr id="0" name=""/>
        <dsp:cNvSpPr/>
      </dsp:nvSpPr>
      <dsp:spPr>
        <a:xfrm>
          <a:off x="3311809" y="4997763"/>
          <a:ext cx="2142000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Post office </a:t>
          </a:r>
          <a:r>
            <a:rPr lang="en-US" sz="2000" kern="1200" dirty="0"/>
            <a:t>(History &amp; Culture)</a:t>
          </a:r>
          <a:endParaRPr lang="en-US" sz="2800" kern="1200" dirty="0"/>
        </a:p>
      </dsp:txBody>
      <dsp:txXfrm>
        <a:off x="3311809" y="4997763"/>
        <a:ext cx="2142000" cy="756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56FAF-9909-4876-8594-61047A82C8DF}">
      <dsp:nvSpPr>
        <dsp:cNvPr id="0" name=""/>
        <dsp:cNvSpPr/>
      </dsp:nvSpPr>
      <dsp:spPr>
        <a:xfrm>
          <a:off x="0" y="0"/>
          <a:ext cx="8797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7787E-B886-49B7-A268-17A22AE4E06C}">
      <dsp:nvSpPr>
        <dsp:cNvPr id="0" name=""/>
        <dsp:cNvSpPr/>
      </dsp:nvSpPr>
      <dsp:spPr>
        <a:xfrm>
          <a:off x="0" y="0"/>
          <a:ext cx="1759585" cy="26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Akashvani</a:t>
          </a:r>
          <a:r>
            <a:rPr lang="en-US" sz="2500" kern="1200" dirty="0"/>
            <a:t> (AIR till 1957)</a:t>
          </a:r>
        </a:p>
      </dsp:txBody>
      <dsp:txXfrm>
        <a:off x="0" y="0"/>
        <a:ext cx="1759585" cy="2656681"/>
      </dsp:txXfrm>
    </dsp:sp>
    <dsp:sp modelId="{F24F5D72-ADC4-4C62-90DC-5B453A728921}">
      <dsp:nvSpPr>
        <dsp:cNvPr id="0" name=""/>
        <dsp:cNvSpPr/>
      </dsp:nvSpPr>
      <dsp:spPr>
        <a:xfrm>
          <a:off x="1891553" y="41510"/>
          <a:ext cx="6906371" cy="8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C000"/>
              </a:solidFill>
            </a:rPr>
            <a:t>Motto</a:t>
          </a:r>
          <a:r>
            <a:rPr lang="en-US" sz="2700" kern="1200" dirty="0"/>
            <a:t>: </a:t>
          </a:r>
          <a:r>
            <a:rPr lang="en-US" sz="2700" kern="1200" dirty="0" err="1"/>
            <a:t>Bahujan</a:t>
          </a:r>
          <a:r>
            <a:rPr lang="en-US" sz="2700" kern="1200" dirty="0"/>
            <a:t> </a:t>
          </a:r>
          <a:r>
            <a:rPr lang="en-US" sz="2700" kern="1200" dirty="0" err="1"/>
            <a:t>Hitaay</a:t>
          </a:r>
          <a:r>
            <a:rPr lang="en-US" sz="2700" kern="1200" dirty="0"/>
            <a:t>, </a:t>
          </a:r>
          <a:r>
            <a:rPr lang="en-US" sz="2700" kern="1200" dirty="0" err="1"/>
            <a:t>Bahujan</a:t>
          </a:r>
          <a:r>
            <a:rPr lang="en-US" sz="2700" kern="1200" dirty="0"/>
            <a:t> </a:t>
          </a:r>
          <a:r>
            <a:rPr lang="en-US" sz="2700" kern="1200" dirty="0" err="1"/>
            <a:t>Sukhaay</a:t>
          </a:r>
          <a:endParaRPr lang="en-US" sz="2700" kern="1200" dirty="0"/>
        </a:p>
      </dsp:txBody>
      <dsp:txXfrm>
        <a:off x="1891553" y="41510"/>
        <a:ext cx="6906371" cy="830212"/>
      </dsp:txXfrm>
    </dsp:sp>
    <dsp:sp modelId="{7CA040E3-6FCE-4808-AA8C-89B66C873E01}">
      <dsp:nvSpPr>
        <dsp:cNvPr id="0" name=""/>
        <dsp:cNvSpPr/>
      </dsp:nvSpPr>
      <dsp:spPr>
        <a:xfrm>
          <a:off x="1759585" y="871723"/>
          <a:ext cx="70383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7A16D-6617-4449-8E15-A18DC7B0A332}">
      <dsp:nvSpPr>
        <dsp:cNvPr id="0" name=""/>
        <dsp:cNvSpPr/>
      </dsp:nvSpPr>
      <dsp:spPr>
        <a:xfrm>
          <a:off x="1891553" y="913234"/>
          <a:ext cx="6906371" cy="8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Entertainment: </a:t>
          </a:r>
          <a:r>
            <a:rPr lang="en-US" sz="2700" kern="1200" dirty="0" err="1"/>
            <a:t>Vividh</a:t>
          </a:r>
          <a:r>
            <a:rPr lang="en-US" sz="2700" kern="1200" dirty="0"/>
            <a:t> </a:t>
          </a:r>
          <a:r>
            <a:rPr lang="en-US" sz="2700" kern="1200" dirty="0" err="1"/>
            <a:t>Bharati</a:t>
          </a:r>
          <a:r>
            <a:rPr lang="en-US" sz="2700" kern="1200" dirty="0"/>
            <a:t>, FM Rainbow, FM Gold, </a:t>
          </a:r>
        </a:p>
      </dsp:txBody>
      <dsp:txXfrm>
        <a:off x="1891553" y="913234"/>
        <a:ext cx="6906371" cy="830212"/>
      </dsp:txXfrm>
    </dsp:sp>
    <dsp:sp modelId="{A5122952-5314-4D6E-8A1E-47DCB5EBC030}">
      <dsp:nvSpPr>
        <dsp:cNvPr id="0" name=""/>
        <dsp:cNvSpPr/>
      </dsp:nvSpPr>
      <dsp:spPr>
        <a:xfrm>
          <a:off x="1759585" y="1743447"/>
          <a:ext cx="70383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79401-321A-4AE9-934F-D01D6EE331C3}">
      <dsp:nvSpPr>
        <dsp:cNvPr id="0" name=""/>
        <dsp:cNvSpPr/>
      </dsp:nvSpPr>
      <dsp:spPr>
        <a:xfrm>
          <a:off x="1891553" y="1784957"/>
          <a:ext cx="6906371" cy="8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C000"/>
              </a:solidFill>
            </a:rPr>
            <a:t>National: Mann Ki </a:t>
          </a:r>
          <a:r>
            <a:rPr lang="en-US" sz="2700" kern="1200" dirty="0" err="1">
              <a:solidFill>
                <a:srgbClr val="FFC000"/>
              </a:solidFill>
            </a:rPr>
            <a:t>Baat</a:t>
          </a:r>
          <a:r>
            <a:rPr lang="en-US" sz="2700" kern="1200" dirty="0"/>
            <a:t>; Regional; Local</a:t>
          </a:r>
        </a:p>
      </dsp:txBody>
      <dsp:txXfrm>
        <a:off x="1891553" y="1784957"/>
        <a:ext cx="6906371" cy="830212"/>
      </dsp:txXfrm>
    </dsp:sp>
    <dsp:sp modelId="{B91C2952-2931-433C-9E55-3F8ED89C3013}">
      <dsp:nvSpPr>
        <dsp:cNvPr id="0" name=""/>
        <dsp:cNvSpPr/>
      </dsp:nvSpPr>
      <dsp:spPr>
        <a:xfrm>
          <a:off x="1759585" y="2615170"/>
          <a:ext cx="70383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3C265-8DF0-4A2F-94A7-F4B764825171}">
      <dsp:nvSpPr>
        <dsp:cNvPr id="0" name=""/>
        <dsp:cNvSpPr/>
      </dsp:nvSpPr>
      <dsp:spPr>
        <a:xfrm>
          <a:off x="0" y="2656681"/>
          <a:ext cx="8797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B7D50-AD83-41C0-A5FA-427C094BD3B9}">
      <dsp:nvSpPr>
        <dsp:cNvPr id="0" name=""/>
        <dsp:cNvSpPr/>
      </dsp:nvSpPr>
      <dsp:spPr>
        <a:xfrm>
          <a:off x="0" y="2656681"/>
          <a:ext cx="1759585" cy="26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Doordarshan</a:t>
          </a:r>
          <a:r>
            <a:rPr lang="en-US" sz="2500" kern="1200" dirty="0"/>
            <a:t> (1959)</a:t>
          </a:r>
        </a:p>
      </dsp:txBody>
      <dsp:txXfrm>
        <a:off x="0" y="2656681"/>
        <a:ext cx="1759585" cy="2656681"/>
      </dsp:txXfrm>
    </dsp:sp>
    <dsp:sp modelId="{259CEB7B-FE2B-40B0-BAE2-72774E5E4B9F}">
      <dsp:nvSpPr>
        <dsp:cNvPr id="0" name=""/>
        <dsp:cNvSpPr/>
      </dsp:nvSpPr>
      <dsp:spPr>
        <a:xfrm>
          <a:off x="1891553" y="2718428"/>
          <a:ext cx="6906371" cy="1234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rgbClr val="FFC000"/>
              </a:solidFill>
            </a:rPr>
            <a:t>Vaartaavali</a:t>
          </a:r>
          <a:r>
            <a:rPr lang="en-US" sz="2700" kern="1200" dirty="0"/>
            <a:t>: 1st Sanskrit News Magazine</a:t>
          </a:r>
        </a:p>
      </dsp:txBody>
      <dsp:txXfrm>
        <a:off x="1891553" y="2718428"/>
        <a:ext cx="6906371" cy="1234941"/>
      </dsp:txXfrm>
    </dsp:sp>
    <dsp:sp modelId="{7D5B144B-6477-426E-8E0D-014145ABB3BC}">
      <dsp:nvSpPr>
        <dsp:cNvPr id="0" name=""/>
        <dsp:cNvSpPr/>
      </dsp:nvSpPr>
      <dsp:spPr>
        <a:xfrm>
          <a:off x="1759585" y="3953370"/>
          <a:ext cx="70383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AD8C8-3E69-4670-AC1D-A7A4F6A15CE5}">
      <dsp:nvSpPr>
        <dsp:cNvPr id="0" name=""/>
        <dsp:cNvSpPr/>
      </dsp:nvSpPr>
      <dsp:spPr>
        <a:xfrm>
          <a:off x="1891553" y="4015117"/>
          <a:ext cx="6906371" cy="1234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INSAT-4B to deliver in 38 countries</a:t>
          </a:r>
        </a:p>
      </dsp:txBody>
      <dsp:txXfrm>
        <a:off x="1891553" y="4015117"/>
        <a:ext cx="6906371" cy="1234941"/>
      </dsp:txXfrm>
    </dsp:sp>
    <dsp:sp modelId="{0ED1F4F6-1548-4AFC-9DCA-344DBEE58F80}">
      <dsp:nvSpPr>
        <dsp:cNvPr id="0" name=""/>
        <dsp:cNvSpPr/>
      </dsp:nvSpPr>
      <dsp:spPr>
        <a:xfrm>
          <a:off x="1759585" y="5250059"/>
          <a:ext cx="70383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249BA-4703-4898-91C0-5299A91F1999}">
      <dsp:nvSpPr>
        <dsp:cNvPr id="0" name=""/>
        <dsp:cNvSpPr/>
      </dsp:nvSpPr>
      <dsp:spPr>
        <a:xfrm>
          <a:off x="4295" y="357495"/>
          <a:ext cx="2197333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News Agencies</a:t>
          </a:r>
        </a:p>
      </dsp:txBody>
      <dsp:txXfrm>
        <a:off x="4295" y="357495"/>
        <a:ext cx="2197333" cy="455400"/>
      </dsp:txXfrm>
    </dsp:sp>
    <dsp:sp modelId="{A462AEEB-A76B-4B41-AF21-D80128667C6A}">
      <dsp:nvSpPr>
        <dsp:cNvPr id="0" name=""/>
        <dsp:cNvSpPr/>
      </dsp:nvSpPr>
      <dsp:spPr>
        <a:xfrm>
          <a:off x="2201629" y="15945"/>
          <a:ext cx="439466" cy="1138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E61B4-64BB-4F50-9902-3C5D2686105B}">
      <dsp:nvSpPr>
        <dsp:cNvPr id="0" name=""/>
        <dsp:cNvSpPr/>
      </dsp:nvSpPr>
      <dsp:spPr>
        <a:xfrm>
          <a:off x="2816882" y="15945"/>
          <a:ext cx="5976746" cy="1138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PTI- non-profit society, "BHASHA"-newswire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United News India:  Company, "UNIVARTA"-newswire</a:t>
          </a:r>
        </a:p>
      </dsp:txBody>
      <dsp:txXfrm>
        <a:off x="2816882" y="15945"/>
        <a:ext cx="5976746" cy="1138500"/>
      </dsp:txXfrm>
    </dsp:sp>
    <dsp:sp modelId="{D187F224-F757-4083-9892-96E10AB16BE9}">
      <dsp:nvSpPr>
        <dsp:cNvPr id="0" name=""/>
        <dsp:cNvSpPr/>
      </dsp:nvSpPr>
      <dsp:spPr>
        <a:xfrm>
          <a:off x="4295" y="1607257"/>
          <a:ext cx="2197333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Under Min I&amp;B</a:t>
          </a:r>
        </a:p>
      </dsp:txBody>
      <dsp:txXfrm>
        <a:off x="4295" y="1607257"/>
        <a:ext cx="2197333" cy="455400"/>
      </dsp:txXfrm>
    </dsp:sp>
    <dsp:sp modelId="{0118EADC-7542-41C0-B5AA-61A56D42D6C9}">
      <dsp:nvSpPr>
        <dsp:cNvPr id="0" name=""/>
        <dsp:cNvSpPr/>
      </dsp:nvSpPr>
      <dsp:spPr>
        <a:xfrm>
          <a:off x="2201629" y="1237245"/>
          <a:ext cx="439466" cy="11954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CE0EA-3DC3-4CFD-ADCE-A23613D8E80B}">
      <dsp:nvSpPr>
        <dsp:cNvPr id="0" name=""/>
        <dsp:cNvSpPr/>
      </dsp:nvSpPr>
      <dsp:spPr>
        <a:xfrm>
          <a:off x="2816882" y="1237245"/>
          <a:ext cx="5976746" cy="1195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Registrar of Newspapers (Attached office)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Press Information Bureau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Journalists' welfare schemes</a:t>
          </a:r>
        </a:p>
      </dsp:txBody>
      <dsp:txXfrm>
        <a:off x="2816882" y="1237245"/>
        <a:ext cx="5976746" cy="1195425"/>
      </dsp:txXfrm>
    </dsp:sp>
    <dsp:sp modelId="{7EDD3016-4B31-41E1-A102-464CC88C5767}">
      <dsp:nvSpPr>
        <dsp:cNvPr id="0" name=""/>
        <dsp:cNvSpPr/>
      </dsp:nvSpPr>
      <dsp:spPr>
        <a:xfrm>
          <a:off x="4295" y="2885482"/>
          <a:ext cx="2197333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I&amp;B Publication</a:t>
          </a:r>
        </a:p>
      </dsp:txBody>
      <dsp:txXfrm>
        <a:off x="4295" y="2885482"/>
        <a:ext cx="2197333" cy="455400"/>
      </dsp:txXfrm>
    </dsp:sp>
    <dsp:sp modelId="{5BD61F7B-4B4C-4558-8E16-EDA012931E14}">
      <dsp:nvSpPr>
        <dsp:cNvPr id="0" name=""/>
        <dsp:cNvSpPr/>
      </dsp:nvSpPr>
      <dsp:spPr>
        <a:xfrm>
          <a:off x="2201629" y="2515470"/>
          <a:ext cx="439466" cy="11954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0EE72-7C99-4783-A83B-26012C839BE4}">
      <dsp:nvSpPr>
        <dsp:cNvPr id="0" name=""/>
        <dsp:cNvSpPr/>
      </dsp:nvSpPr>
      <dsp:spPr>
        <a:xfrm>
          <a:off x="2816882" y="2515470"/>
          <a:ext cx="5976746" cy="1195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Yojana, Kurukshetra, India-reference manual.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Bal Bharti: Children's magazine in Hindi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Ajkal: magazine on Indian culture and literature.</a:t>
          </a:r>
        </a:p>
      </dsp:txBody>
      <dsp:txXfrm>
        <a:off x="2816882" y="2515470"/>
        <a:ext cx="5976746" cy="1195425"/>
      </dsp:txXfrm>
    </dsp:sp>
    <dsp:sp modelId="{84C37428-C759-45DF-B3F8-DA63F88B904A}">
      <dsp:nvSpPr>
        <dsp:cNvPr id="0" name=""/>
        <dsp:cNvSpPr/>
      </dsp:nvSpPr>
      <dsp:spPr>
        <a:xfrm>
          <a:off x="4295" y="4462564"/>
          <a:ext cx="2197333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Movies</a:t>
          </a:r>
        </a:p>
      </dsp:txBody>
      <dsp:txXfrm>
        <a:off x="4295" y="4462564"/>
        <a:ext cx="2197333" cy="455400"/>
      </dsp:txXfrm>
    </dsp:sp>
    <dsp:sp modelId="{64265DC3-367D-42D8-B4F4-DD66E97336F9}">
      <dsp:nvSpPr>
        <dsp:cNvPr id="0" name=""/>
        <dsp:cNvSpPr/>
      </dsp:nvSpPr>
      <dsp:spPr>
        <a:xfrm>
          <a:off x="2201629" y="3793695"/>
          <a:ext cx="439466" cy="17931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FBACB-D7C9-412F-A8EC-93F6210D565B}">
      <dsp:nvSpPr>
        <dsp:cNvPr id="0" name=""/>
        <dsp:cNvSpPr/>
      </dsp:nvSpPr>
      <dsp:spPr>
        <a:xfrm>
          <a:off x="2816882" y="3793695"/>
          <a:ext cx="5976746" cy="17931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International film festival of India, Goa:= Min I&amp;B+ Goa Gov.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Dada </a:t>
          </a:r>
          <a:r>
            <a:rPr lang="en-US" sz="2300" kern="1200" dirty="0" err="1"/>
            <a:t>Saheb</a:t>
          </a:r>
          <a:r>
            <a:rPr lang="en-US" sz="2300" kern="1200" dirty="0"/>
            <a:t> </a:t>
          </a:r>
          <a:r>
            <a:rPr lang="en-US" sz="2300" kern="1200" dirty="0" err="1"/>
            <a:t>Phalke</a:t>
          </a:r>
          <a:r>
            <a:rPr lang="en-US" sz="2300" kern="1200" dirty="0"/>
            <a:t>, National Film Award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FFC000"/>
              </a:solidFill>
            </a:rPr>
            <a:t>Film and Television Institute of India (FTII), Pune: under societies reg. act.</a:t>
          </a:r>
        </a:p>
      </dsp:txBody>
      <dsp:txXfrm>
        <a:off x="2816882" y="3793695"/>
        <a:ext cx="5976746" cy="17931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97D11-641F-49EA-9DBB-24ED93246485}">
      <dsp:nvSpPr>
        <dsp:cNvPr id="0" name=""/>
        <dsp:cNvSpPr/>
      </dsp:nvSpPr>
      <dsp:spPr>
        <a:xfrm>
          <a:off x="20202" y="0"/>
          <a:ext cx="3762103" cy="14339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Indian Cinematography Act, 1952</a:t>
          </a:r>
        </a:p>
      </dsp:txBody>
      <dsp:txXfrm>
        <a:off x="62201" y="41999"/>
        <a:ext cx="2093587" cy="1349954"/>
      </dsp:txXfrm>
    </dsp:sp>
    <dsp:sp modelId="{CB1B16D1-FD27-43B5-AAB5-38899CC79B93}">
      <dsp:nvSpPr>
        <dsp:cNvPr id="0" name=""/>
        <dsp:cNvSpPr/>
      </dsp:nvSpPr>
      <dsp:spPr>
        <a:xfrm>
          <a:off x="-20202" y="1694671"/>
          <a:ext cx="4473065" cy="1433952"/>
        </a:xfrm>
        <a:prstGeom prst="roundRect">
          <a:avLst>
            <a:gd name="adj" fmla="val 1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Central Board of Film Certification (CBFC): Statutory body under I&amp;B Min. </a:t>
          </a:r>
        </a:p>
      </dsp:txBody>
      <dsp:txXfrm>
        <a:off x="21797" y="1736670"/>
        <a:ext cx="2906236" cy="1349954"/>
      </dsp:txXfrm>
    </dsp:sp>
    <dsp:sp modelId="{14B4D6B9-A252-44D6-B854-74103E31EA98}">
      <dsp:nvSpPr>
        <dsp:cNvPr id="0" name=""/>
        <dsp:cNvSpPr/>
      </dsp:nvSpPr>
      <dsp:spPr>
        <a:xfrm>
          <a:off x="645652" y="3389342"/>
          <a:ext cx="3762103" cy="1433952"/>
        </a:xfrm>
        <a:prstGeom prst="roundRect">
          <a:avLst>
            <a:gd name="adj" fmla="val 1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Controversy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smoking-alcohol, Cuss words, Bond Kiss scenes, </a:t>
          </a:r>
          <a:r>
            <a:rPr lang="en-US" sz="1800" kern="1200" dirty="0" err="1"/>
            <a:t>Udta</a:t>
          </a:r>
          <a:r>
            <a:rPr lang="en-US" sz="1800" kern="1200" dirty="0"/>
            <a:t> Punjab</a:t>
          </a:r>
        </a:p>
      </dsp:txBody>
      <dsp:txXfrm>
        <a:off x="687651" y="3431341"/>
        <a:ext cx="2435662" cy="1349954"/>
      </dsp:txXfrm>
    </dsp:sp>
    <dsp:sp modelId="{32F0CF2F-90E3-4F04-9B28-47A827AD04F6}">
      <dsp:nvSpPr>
        <dsp:cNvPr id="0" name=""/>
        <dsp:cNvSpPr/>
      </dsp:nvSpPr>
      <dsp:spPr>
        <a:xfrm>
          <a:off x="960728" y="5084014"/>
          <a:ext cx="3762103" cy="1433952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Reform: </a:t>
          </a:r>
          <a:r>
            <a:rPr lang="en-US" sz="2400" kern="1200" dirty="0" err="1"/>
            <a:t>Shyam</a:t>
          </a:r>
          <a:r>
            <a:rPr lang="en-US" sz="2400" kern="1200" dirty="0"/>
            <a:t> </a:t>
          </a:r>
          <a:r>
            <a:rPr lang="en-US" sz="2400" kern="1200" dirty="0" err="1"/>
            <a:t>Benegal</a:t>
          </a:r>
          <a:r>
            <a:rPr lang="en-US" sz="2400" kern="1200" dirty="0"/>
            <a:t> Panel</a:t>
          </a:r>
        </a:p>
      </dsp:txBody>
      <dsp:txXfrm>
        <a:off x="1002727" y="5126013"/>
        <a:ext cx="2430959" cy="1349954"/>
      </dsp:txXfrm>
    </dsp:sp>
    <dsp:sp modelId="{6BC56183-8965-4964-884F-FE2012FA799D}">
      <dsp:nvSpPr>
        <dsp:cNvPr id="0" name=""/>
        <dsp:cNvSpPr/>
      </dsp:nvSpPr>
      <dsp:spPr>
        <a:xfrm>
          <a:off x="2850236" y="1098277"/>
          <a:ext cx="932069" cy="9320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3059952" y="1098277"/>
        <a:ext cx="512637" cy="701382"/>
      </dsp:txXfrm>
    </dsp:sp>
    <dsp:sp modelId="{7949534C-1CD1-4A61-8695-E595FB811E87}">
      <dsp:nvSpPr>
        <dsp:cNvPr id="0" name=""/>
        <dsp:cNvSpPr/>
      </dsp:nvSpPr>
      <dsp:spPr>
        <a:xfrm>
          <a:off x="3165312" y="2792948"/>
          <a:ext cx="932069" cy="9320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347535"/>
            <a:satOff val="-5071"/>
            <a:lumOff val="-8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347535"/>
              <a:satOff val="-5071"/>
              <a:lumOff val="-8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3375028" y="2792948"/>
        <a:ext cx="512637" cy="701382"/>
      </dsp:txXfrm>
    </dsp:sp>
    <dsp:sp modelId="{3A40A669-97CA-488B-A215-9D52816AC0C4}">
      <dsp:nvSpPr>
        <dsp:cNvPr id="0" name=""/>
        <dsp:cNvSpPr/>
      </dsp:nvSpPr>
      <dsp:spPr>
        <a:xfrm>
          <a:off x="3475686" y="4487620"/>
          <a:ext cx="932069" cy="9320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695070"/>
            <a:satOff val="-10141"/>
            <a:lumOff val="-169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695070"/>
              <a:satOff val="-10141"/>
              <a:lumOff val="-16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>
        <a:off x="3685402" y="4487620"/>
        <a:ext cx="512637" cy="7013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54658-44EE-4DC6-B782-400AD31647E6}">
      <dsp:nvSpPr>
        <dsp:cNvPr id="0" name=""/>
        <dsp:cNvSpPr/>
      </dsp:nvSpPr>
      <dsp:spPr>
        <a:xfrm>
          <a:off x="0" y="0"/>
          <a:ext cx="8797925" cy="17941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Media channels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News broadcaster association (NBA)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Avoid “disinformation”, “Hate news”, Privacy of women,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“Paid news/content” must be clearly market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Journalists should avoid freebies / gifts  / desi liquor</a:t>
          </a:r>
        </a:p>
      </dsp:txBody>
      <dsp:txXfrm>
        <a:off x="1939003" y="0"/>
        <a:ext cx="6858921" cy="1794180"/>
      </dsp:txXfrm>
    </dsp:sp>
    <dsp:sp modelId="{20FE0D2F-0121-4633-BFD5-4A1269FB46DE}">
      <dsp:nvSpPr>
        <dsp:cNvPr id="0" name=""/>
        <dsp:cNvSpPr/>
      </dsp:nvSpPr>
      <dsp:spPr>
        <a:xfrm>
          <a:off x="378136" y="179418"/>
          <a:ext cx="1362147" cy="14353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C8BD9-DFF4-4A48-A694-4008E265D0EB}">
      <dsp:nvSpPr>
        <dsp:cNvPr id="0" name=""/>
        <dsp:cNvSpPr/>
      </dsp:nvSpPr>
      <dsp:spPr>
        <a:xfrm>
          <a:off x="0" y="1973598"/>
          <a:ext cx="8797925" cy="1794180"/>
        </a:xfrm>
        <a:prstGeom prst="roundRect">
          <a:avLst>
            <a:gd name="adj" fmla="val 1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Entertainment channels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Broadcasting Content Complaints Council (BCCC)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Self-regulatory body by Indian Broadcasting Foundation (IBF)  (2011)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Chief: Retd. Justice Mukul Mudgal</a:t>
          </a:r>
        </a:p>
      </dsp:txBody>
      <dsp:txXfrm>
        <a:off x="1939003" y="1973598"/>
        <a:ext cx="6858921" cy="1794180"/>
      </dsp:txXfrm>
    </dsp:sp>
    <dsp:sp modelId="{6E0A8749-6B6D-426D-BF2E-468F867F7226}">
      <dsp:nvSpPr>
        <dsp:cNvPr id="0" name=""/>
        <dsp:cNvSpPr/>
      </dsp:nvSpPr>
      <dsp:spPr>
        <a:xfrm>
          <a:off x="179418" y="2153016"/>
          <a:ext cx="1759585" cy="14353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AF40D-DD99-4A0F-9B50-E332B973B3A1}">
      <dsp:nvSpPr>
        <dsp:cNvPr id="0" name=""/>
        <dsp:cNvSpPr/>
      </dsp:nvSpPr>
      <dsp:spPr>
        <a:xfrm>
          <a:off x="0" y="3947196"/>
          <a:ext cx="8797925" cy="1794180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Medicines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Drugs and Magic Remedies Act, 1954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Can’t advertise drugs for cancer, diabetes, abortion  etc.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But rarely enforced</a:t>
          </a:r>
        </a:p>
      </dsp:txBody>
      <dsp:txXfrm>
        <a:off x="1939003" y="3947196"/>
        <a:ext cx="6858921" cy="1794180"/>
      </dsp:txXfrm>
    </dsp:sp>
    <dsp:sp modelId="{8BE2443F-46C3-4EB8-B2E1-B194C3E07FBA}">
      <dsp:nvSpPr>
        <dsp:cNvPr id="0" name=""/>
        <dsp:cNvSpPr/>
      </dsp:nvSpPr>
      <dsp:spPr>
        <a:xfrm>
          <a:off x="179418" y="4126614"/>
          <a:ext cx="1759585" cy="14353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EE443-F4D1-4A2F-B370-7B13F7F02801}">
      <dsp:nvSpPr>
        <dsp:cNvPr id="0" name=""/>
        <dsp:cNvSpPr/>
      </dsp:nvSpPr>
      <dsp:spPr>
        <a:xfrm>
          <a:off x="523189" y="27762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F681D-B584-4370-B8E9-D70C0DD5F8B2}">
      <dsp:nvSpPr>
        <dsp:cNvPr id="0" name=""/>
        <dsp:cNvSpPr/>
      </dsp:nvSpPr>
      <dsp:spPr>
        <a:xfrm>
          <a:off x="642189" y="139762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FE24B45-95B2-467A-8372-5EC8B9BF66F7}">
      <dsp:nvSpPr>
        <dsp:cNvPr id="0" name=""/>
        <dsp:cNvSpPr/>
      </dsp:nvSpPr>
      <dsp:spPr>
        <a:xfrm>
          <a:off x="642189" y="1959762"/>
          <a:ext cx="2142000" cy="75600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Radio </a:t>
          </a:r>
          <a:br>
            <a:rPr lang="en-US" sz="2800" kern="1200" dirty="0"/>
          </a:br>
          <a:r>
            <a:rPr lang="en-US" sz="2000" kern="1200" dirty="0"/>
            <a:t>(</a:t>
          </a:r>
          <a:r>
            <a:rPr lang="en-US" sz="2000" kern="1200" dirty="0" err="1"/>
            <a:t>Sci</a:t>
          </a:r>
          <a:r>
            <a:rPr lang="en-US" sz="2000" kern="1200" dirty="0"/>
            <a:t>-Tech)</a:t>
          </a:r>
        </a:p>
      </dsp:txBody>
      <dsp:txXfrm>
        <a:off x="642189" y="1959762"/>
        <a:ext cx="2142000" cy="756000"/>
      </dsp:txXfrm>
    </dsp:sp>
    <dsp:sp modelId="{1FA5A5E4-E008-46A8-9851-644E1B006EFF}">
      <dsp:nvSpPr>
        <dsp:cNvPr id="0" name=""/>
        <dsp:cNvSpPr/>
      </dsp:nvSpPr>
      <dsp:spPr>
        <a:xfrm>
          <a:off x="3192809" y="27762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EEA43-2007-4EE2-997A-ECEDA63486F7}">
      <dsp:nvSpPr>
        <dsp:cNvPr id="0" name=""/>
        <dsp:cNvSpPr/>
      </dsp:nvSpPr>
      <dsp:spPr>
        <a:xfrm>
          <a:off x="3311809" y="139762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1A2705-C13F-4A34-B8FC-9480015A84A6}">
      <dsp:nvSpPr>
        <dsp:cNvPr id="0" name=""/>
        <dsp:cNvSpPr/>
      </dsp:nvSpPr>
      <dsp:spPr>
        <a:xfrm>
          <a:off x="3311809" y="1959762"/>
          <a:ext cx="2142000" cy="75600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Mass Comm. </a:t>
          </a:r>
          <a:r>
            <a:rPr lang="en-US" sz="2000" kern="1200" dirty="0"/>
            <a:t>(YB)</a:t>
          </a:r>
        </a:p>
      </dsp:txBody>
      <dsp:txXfrm>
        <a:off x="3311809" y="1959762"/>
        <a:ext cx="2142000" cy="756000"/>
      </dsp:txXfrm>
    </dsp:sp>
    <dsp:sp modelId="{B6BB3AF8-57CC-4990-B906-F14E0A461F78}">
      <dsp:nvSpPr>
        <dsp:cNvPr id="0" name=""/>
        <dsp:cNvSpPr/>
      </dsp:nvSpPr>
      <dsp:spPr>
        <a:xfrm>
          <a:off x="523189" y="3065763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99015-E670-46BB-BB65-76F94C838C47}">
      <dsp:nvSpPr>
        <dsp:cNvPr id="0" name=""/>
        <dsp:cNvSpPr/>
      </dsp:nvSpPr>
      <dsp:spPr>
        <a:xfrm>
          <a:off x="642189" y="3177763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14B9DA-ECC9-416A-B3F8-F70304E7044E}">
      <dsp:nvSpPr>
        <dsp:cNvPr id="0" name=""/>
        <dsp:cNvSpPr/>
      </dsp:nvSpPr>
      <dsp:spPr>
        <a:xfrm>
          <a:off x="642189" y="4997763"/>
          <a:ext cx="2142000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Telecom</a:t>
          </a:r>
          <a:br>
            <a:rPr lang="en-US" sz="2800" kern="1200" dirty="0"/>
          </a:br>
          <a:r>
            <a:rPr lang="en-US" sz="2000" kern="1200" dirty="0"/>
            <a:t>(YB)</a:t>
          </a:r>
        </a:p>
      </dsp:txBody>
      <dsp:txXfrm>
        <a:off x="642189" y="4997763"/>
        <a:ext cx="2142000" cy="756000"/>
      </dsp:txXfrm>
    </dsp:sp>
    <dsp:sp modelId="{79A324A1-E0E0-4AD7-97F4-C98D71748145}">
      <dsp:nvSpPr>
        <dsp:cNvPr id="0" name=""/>
        <dsp:cNvSpPr/>
      </dsp:nvSpPr>
      <dsp:spPr>
        <a:xfrm>
          <a:off x="3192809" y="3065763"/>
          <a:ext cx="2380000" cy="280000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D2D8F-149A-4E75-9E41-13733BD3FBAD}">
      <dsp:nvSpPr>
        <dsp:cNvPr id="0" name=""/>
        <dsp:cNvSpPr/>
      </dsp:nvSpPr>
      <dsp:spPr>
        <a:xfrm>
          <a:off x="3311809" y="3177763"/>
          <a:ext cx="2142000" cy="1820000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863E7F-F018-4BCD-A6D3-332148DC6BA0}">
      <dsp:nvSpPr>
        <dsp:cNvPr id="0" name=""/>
        <dsp:cNvSpPr/>
      </dsp:nvSpPr>
      <dsp:spPr>
        <a:xfrm>
          <a:off x="3311809" y="4997763"/>
          <a:ext cx="2142000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Post office </a:t>
          </a:r>
          <a:r>
            <a:rPr lang="en-US" sz="2000" kern="1200" dirty="0"/>
            <a:t>(History &amp; Culture)</a:t>
          </a:r>
          <a:endParaRPr lang="en-US" sz="2800" kern="1200" dirty="0"/>
        </a:p>
      </dsp:txBody>
      <dsp:txXfrm>
        <a:off x="3311809" y="4997763"/>
        <a:ext cx="2142000" cy="75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09BB7-B18D-42EF-9C78-85A52390D9BC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28391-5278-452C-AEBF-4D9A47581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11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82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9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18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6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31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21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5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9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http://www.huffingtonpost.in/2016/05/05/attention-there-is-only-one-dadasaheb-phalke-award-thats-wor/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96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5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43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00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81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9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53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http://www.business-standard.com/article/printer-friendly-version?article_id=115091801266_1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05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Total 6 PSU</a:t>
            </a:r>
            <a:r>
              <a:rPr lang="en-US" baseline="0"/>
              <a:t>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94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29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Daily Rs. 1 for every call drop, max..</a:t>
            </a:r>
            <a:r>
              <a:rPr lang="en-US" baseline="0" dirty="0"/>
              <a:t>3 call drops.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23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71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9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38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0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595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7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42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86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21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879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2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404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73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92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56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14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07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33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421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38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28391-5278-452C-AEBF-4D9A47581F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6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09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66929" y="3457113"/>
            <a:ext cx="3027586" cy="726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8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43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6660292" y="2786246"/>
            <a:ext cx="2316893" cy="30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4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6666471" y="2736884"/>
            <a:ext cx="2312033" cy="284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6470" y="287869"/>
            <a:ext cx="2312033" cy="24098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300">
                <a:solidFill>
                  <a:schemeClr val="accent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650" y="5491984"/>
            <a:ext cx="852388" cy="8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5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59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44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8" y="155849"/>
            <a:ext cx="6483243" cy="5975538"/>
          </a:xfrm>
        </p:spPr>
        <p:txBody>
          <a:bodyPr>
            <a:normAutofit/>
          </a:bodyPr>
          <a:lstStyle>
            <a:lvl1pPr marL="1714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0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04665"/>
            <a:ext cx="2229014" cy="67422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0" y="5748165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46422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09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3023286"/>
            <a:ext cx="2303755" cy="31536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541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278" y="5167018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2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933592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579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286897"/>
            <a:ext cx="2317354" cy="2890066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0958"/>
            <a:ext cx="2317354" cy="2345938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0"/>
            <a:ext cx="2316956" cy="940957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76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0" y="448188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748308" y="1982680"/>
            <a:ext cx="2102644" cy="346218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7" y="1217589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3915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0"/>
            <a:ext cx="2317354" cy="197364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49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05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3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36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78FE-844E-42C2-BF79-B6432DE45B99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1E80-01A7-471E-8B89-B804A324A0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914400"/>
            <a:ext cx="517922" cy="526256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73" y="6345036"/>
            <a:ext cx="818201" cy="2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080861"/>
            <a:ext cx="2317354" cy="41197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47F2-33A1-44A3-81B1-8E7E9A8C481D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2E417-2F97-4158-AC85-8358B9FEB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384A9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384A92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7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247"/>
          <a:stretch/>
        </p:blipFill>
        <p:spPr>
          <a:xfrm>
            <a:off x="6669313" y="1490663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0636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2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3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3" y="4508628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0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2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54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308" y="6270378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19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0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2D4CF-6BA0-464F-8FF5-8FE0CB7B79AA}" type="datetimeFigureOut">
              <a:rPr lang="en-US" smtClean="0"/>
              <a:t>30-Jul-16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ED240-52B4-4F5D-AB99-604A78D49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4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90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vxN1SBltMpA&amp;index=58&amp;list=PLAMBum9_RkuPPGvD7HI9wfsDSxWwJYz9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1.jpg"/><Relationship Id="rId4" Type="http://schemas.openxmlformats.org/officeDocument/2006/relationships/diagramLayout" Target="../diagrams/layout5.xml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73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61.jp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61.jp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75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83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85.jpe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61.jp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94.png"/><Relationship Id="rId4" Type="http://schemas.openxmlformats.org/officeDocument/2006/relationships/diagramLayout" Target="../diagrams/layout20.xml"/><Relationship Id="rId9" Type="http://schemas.openxmlformats.org/officeDocument/2006/relationships/hyperlink" Target="http://mrunal.org/2014/04/world-history-gandhi-south-africa-transvaal-march-zulu-war-boer-war-civil-rights-movemen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97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104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050" y="0"/>
            <a:ext cx="9163050" cy="68580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887625"/>
              </p:ext>
            </p:extLst>
          </p:nvPr>
        </p:nvGraphicFramePr>
        <p:xfrm>
          <a:off x="0" y="690466"/>
          <a:ext cx="9246637" cy="6261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BES165 ►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55644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NCERT Class12: Communication  ► Radio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1" y="2164703"/>
            <a:ext cx="8838160" cy="2668554"/>
          </a:xfrm>
          <a:prstGeom prst="rect">
            <a:avLst/>
          </a:prstGeom>
        </p:spPr>
      </p:pic>
      <p:sp>
        <p:nvSpPr>
          <p:cNvPr id="6" name="Speech Bubble: Rectangle 5"/>
          <p:cNvSpPr/>
          <p:nvPr/>
        </p:nvSpPr>
        <p:spPr>
          <a:xfrm>
            <a:off x="270587" y="2034073"/>
            <a:ext cx="4889241" cy="821094"/>
          </a:xfrm>
          <a:prstGeom prst="wedgeRectCallout">
            <a:avLst>
              <a:gd name="adj1" fmla="val -14917"/>
              <a:gd name="adj2" fmla="val 113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Attenuation = signal dim through medium</a:t>
            </a:r>
          </a:p>
          <a:p>
            <a:pPr algn="ctr"/>
            <a:r>
              <a:rPr lang="en-US" sz="2400" dirty="0"/>
              <a:t>Solution= Amplification (DC Amplifier)</a:t>
            </a:r>
          </a:p>
        </p:txBody>
      </p:sp>
      <p:sp>
        <p:nvSpPr>
          <p:cNvPr id="7" name="Speech Bubble: Rectangle 6"/>
          <p:cNvSpPr/>
          <p:nvPr/>
        </p:nvSpPr>
        <p:spPr>
          <a:xfrm>
            <a:off x="535337" y="1011430"/>
            <a:ext cx="5184328" cy="821094"/>
          </a:xfrm>
          <a:prstGeom prst="wedgeRectCallout">
            <a:avLst>
              <a:gd name="adj1" fmla="val -21448"/>
              <a:gd name="adj2" fmla="val 806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Towers and satellites are “repeaters”</a:t>
            </a:r>
          </a:p>
          <a:p>
            <a:pPr algn="ctr"/>
            <a:r>
              <a:rPr lang="en-US" sz="2400" dirty="0"/>
              <a:t>Repeater = transmit + amplify </a:t>
            </a:r>
          </a:p>
        </p:txBody>
      </p:sp>
    </p:spTree>
    <p:extLst>
      <p:ext uri="{BB962C8B-B14F-4D97-AF65-F5344CB8AC3E}">
        <p14:creationId xmlns:p14="http://schemas.microsoft.com/office/powerpoint/2010/main" val="219281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AM, FM, PM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27195" y="1032514"/>
            <a:ext cx="2184999" cy="24058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059" y="2747871"/>
            <a:ext cx="4068944" cy="2325111"/>
          </a:xfrm>
          <a:prstGeom prst="rect">
            <a:avLst/>
          </a:prstGeom>
        </p:spPr>
      </p:pic>
      <p:sp>
        <p:nvSpPr>
          <p:cNvPr id="5" name="Speech Bubble: Rectangle 4"/>
          <p:cNvSpPr/>
          <p:nvPr/>
        </p:nvSpPr>
        <p:spPr>
          <a:xfrm>
            <a:off x="4450701" y="926539"/>
            <a:ext cx="3004457" cy="1203649"/>
          </a:xfrm>
          <a:prstGeom prst="wedgeRectCallout">
            <a:avLst>
              <a:gd name="adj1" fmla="val 66496"/>
              <a:gd name="adj2" fmla="val -8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Low freq. </a:t>
            </a:r>
            <a:r>
              <a:rPr lang="en-US" sz="2800" dirty="0" err="1"/>
              <a:t>msg</a:t>
            </a:r>
            <a:r>
              <a:rPr lang="en-US" sz="2800" dirty="0"/>
              <a:t> can’t travel long</a:t>
            </a:r>
          </a:p>
        </p:txBody>
      </p:sp>
      <p:sp>
        <p:nvSpPr>
          <p:cNvPr id="6" name="Speech Bubble: Rectangle 5"/>
          <p:cNvSpPr/>
          <p:nvPr/>
        </p:nvSpPr>
        <p:spPr>
          <a:xfrm>
            <a:off x="5899827" y="4770750"/>
            <a:ext cx="3004457" cy="1203649"/>
          </a:xfrm>
          <a:prstGeom prst="wedgeRectCallout">
            <a:avLst>
              <a:gd name="adj1" fmla="val 28608"/>
              <a:gd name="adj2" fmla="val -78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superimpose it on high frequency “carrier” wave</a:t>
            </a:r>
          </a:p>
        </p:txBody>
      </p:sp>
      <p:sp>
        <p:nvSpPr>
          <p:cNvPr id="7" name="Left Brace 6"/>
          <p:cNvSpPr/>
          <p:nvPr/>
        </p:nvSpPr>
        <p:spPr>
          <a:xfrm>
            <a:off x="4051570" y="1184988"/>
            <a:ext cx="429208" cy="4789411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Folded Corner 7"/>
          <p:cNvSpPr/>
          <p:nvPr/>
        </p:nvSpPr>
        <p:spPr>
          <a:xfrm>
            <a:off x="0" y="1637415"/>
            <a:ext cx="4133461" cy="445504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/>
              <a:t>Modulation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Amplitude Modulated (AM) waves (cheaper, preferred for long distance comm.)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Frequency Modulated (FM) (less interference)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Phase Modulated (PM)</a:t>
            </a:r>
          </a:p>
        </p:txBody>
      </p:sp>
    </p:spTree>
    <p:extLst>
      <p:ext uri="{BB962C8B-B14F-4D97-AF65-F5344CB8AC3E}">
        <p14:creationId xmlns:p14="http://schemas.microsoft.com/office/powerpoint/2010/main" val="341463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" y="849849"/>
            <a:ext cx="8974235" cy="52766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039293"/>
            <a:ext cx="9144000" cy="5954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 study: </a:t>
            </a:r>
            <a:r>
              <a:rPr lang="en-US" dirty="0">
                <a:hlinkClick r:id="rId4"/>
              </a:rPr>
              <a:t>L7/P10: Communication Infrastructure: Spectrum Auction 2015 &amp; its implications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NCERT Class-12 Ch. 15 </a:t>
            </a:r>
            <a:r>
              <a:rPr lang="en-US" dirty="0" err="1"/>
              <a:t>Comm.System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3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9031"/>
            <a:ext cx="9144000" cy="701675"/>
          </a:xfrm>
        </p:spPr>
        <p:txBody>
          <a:bodyPr/>
          <a:lstStyle/>
          <a:p>
            <a:r>
              <a:rPr lang="en-US" dirty="0"/>
              <a:t>NCERT Class-12 Ch. 15 </a:t>
            </a:r>
            <a:r>
              <a:rPr lang="en-US" dirty="0" err="1"/>
              <a:t>Comm.System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4287"/>
            <a:ext cx="9130986" cy="1670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4467"/>
            <a:ext cx="9174457" cy="4351084"/>
          </a:xfrm>
          <a:prstGeom prst="rect">
            <a:avLst/>
          </a:prstGeom>
        </p:spPr>
      </p:pic>
      <p:sp>
        <p:nvSpPr>
          <p:cNvPr id="3" name="Speech Bubble: Rectangle 2"/>
          <p:cNvSpPr/>
          <p:nvPr/>
        </p:nvSpPr>
        <p:spPr>
          <a:xfrm>
            <a:off x="6997959" y="2976465"/>
            <a:ext cx="2176498" cy="1240972"/>
          </a:xfrm>
          <a:prstGeom prst="wedgeRectCallout">
            <a:avLst>
              <a:gd name="adj1" fmla="val -61497"/>
              <a:gd name="adj2" fmla="val 51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~30Mhz Reflect back from ionosphere. </a:t>
            </a:r>
          </a:p>
          <a:p>
            <a:pPr algn="ctr"/>
            <a:r>
              <a:rPr lang="en-US" dirty="0"/>
              <a:t>AM Radio</a:t>
            </a:r>
          </a:p>
          <a:p>
            <a:pPr algn="ctr"/>
            <a:r>
              <a:rPr lang="en-US" dirty="0" err="1"/>
              <a:t>Upto</a:t>
            </a:r>
            <a:r>
              <a:rPr lang="en-US" dirty="0"/>
              <a:t> 400km </a:t>
            </a:r>
          </a:p>
        </p:txBody>
      </p:sp>
      <p:sp>
        <p:nvSpPr>
          <p:cNvPr id="4" name="Speech Bubble: Rectangle 3"/>
          <p:cNvSpPr/>
          <p:nvPr/>
        </p:nvSpPr>
        <p:spPr>
          <a:xfrm>
            <a:off x="6747390" y="805425"/>
            <a:ext cx="2248678" cy="804569"/>
          </a:xfrm>
          <a:prstGeom prst="wedgeRectCallout">
            <a:avLst>
              <a:gd name="adj1" fmla="val -41165"/>
              <a:gd name="adj2" fmla="val 115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&gt;~30Mhz escape (FM, TV, mobile)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071190"/>
            <a:ext cx="9130986" cy="627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Electromagnetic waves: ground, sky, space</a:t>
            </a:r>
          </a:p>
        </p:txBody>
      </p:sp>
    </p:spTree>
    <p:extLst>
      <p:ext uri="{BB962C8B-B14F-4D97-AF65-F5344CB8AC3E}">
        <p14:creationId xmlns:p14="http://schemas.microsoft.com/office/powerpoint/2010/main" val="201136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193"/>
            <a:ext cx="5696553" cy="6492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067" y="5561215"/>
            <a:ext cx="3102933" cy="1122218"/>
          </a:xfrm>
          <a:prstGeom prst="rect">
            <a:avLst/>
          </a:prstGeom>
        </p:spPr>
      </p:pic>
      <p:sp>
        <p:nvSpPr>
          <p:cNvPr id="7" name="Arrow: Bent 6"/>
          <p:cNvSpPr/>
          <p:nvPr/>
        </p:nvSpPr>
        <p:spPr>
          <a:xfrm>
            <a:off x="5720348" y="5627717"/>
            <a:ext cx="296923" cy="989214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3690851" y="6317673"/>
            <a:ext cx="906087" cy="17456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20349" y="191192"/>
            <a:ext cx="3423652" cy="44722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NCERT Class 7</a:t>
            </a:r>
          </a:p>
          <a:p>
            <a:pPr algn="ctr"/>
            <a:r>
              <a:rPr lang="en-US" sz="6000" dirty="0"/>
              <a:t>Ch.04</a:t>
            </a:r>
            <a:endParaRPr lang="hi-IN" sz="6000" dirty="0"/>
          </a:p>
          <a:p>
            <a:pPr algn="ctr"/>
            <a:r>
              <a:rPr lang="hi-IN" sz="6000" u="sng" dirty="0">
                <a:solidFill>
                  <a:srgbClr val="FFC000"/>
                </a:solidFill>
              </a:rPr>
              <a:t>नही पढ़ा है तो पढ़ लेना</a:t>
            </a:r>
            <a:endParaRPr lang="en-US" sz="6000" u="sng" dirty="0">
              <a:solidFill>
                <a:srgbClr val="FFC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348" y="-66501"/>
            <a:ext cx="822959" cy="82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33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65" r="7165" b="243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Communication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95473423"/>
              </p:ext>
            </p:extLst>
          </p:nvPr>
        </p:nvGraphicFramePr>
        <p:xfrm>
          <a:off x="3048000" y="838200"/>
          <a:ext cx="6096000" cy="589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535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074163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Prasar</a:t>
            </a:r>
            <a:r>
              <a:rPr lang="en-US" dirty="0"/>
              <a:t> </a:t>
            </a:r>
            <a:r>
              <a:rPr lang="en-US" dirty="0" err="1"/>
              <a:t>Bharati</a:t>
            </a:r>
            <a:r>
              <a:rPr lang="en-US" dirty="0"/>
              <a:t> Corporation (act 1990)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21827"/>
            <a:ext cx="1861102" cy="1824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1945649"/>
            <a:ext cx="1670538" cy="17000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277" y="4039985"/>
            <a:ext cx="1705723" cy="23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F656FAF-9909-4876-8594-61047A82C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F656FAF-9909-4876-8594-61047A82C8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87787E-B886-49B7-A268-17A22AE4E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0F87787E-B886-49B7-A268-17A22AE4E0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A040E3-6FCE-4808-AA8C-89B66C873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CA040E3-6FCE-4808-AA8C-89B66C873E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4F5D72-ADC4-4C62-90DC-5B453A728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F24F5D72-ADC4-4C62-90DC-5B453A728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122952-5314-4D6E-8A1E-47DCB5EBC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A5122952-5314-4D6E-8A1E-47DCB5EBC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97A16D-6617-4449-8E15-A18DC7B0A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2597A16D-6617-4449-8E15-A18DC7B0A3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91C2952-2931-433C-9E55-3F8ED89C3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B91C2952-2931-433C-9E55-3F8ED89C30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4C79401-321A-4AE9-934F-D01D6EE33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84C79401-321A-4AE9-934F-D01D6EE33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C3C265-8DF0-4A2F-94A7-F4B7648251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69C3C265-8DF0-4A2F-94A7-F4B7648251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FB7D50-AD83-41C0-A5FA-427C094BD3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96FB7D50-AD83-41C0-A5FA-427C094BD3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5B144B-6477-426E-8E0D-014145ABB3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7D5B144B-6477-426E-8E0D-014145ABB3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9CEB7B-FE2B-40B0-BAE2-72774E5E4B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259CEB7B-FE2B-40B0-BAE2-72774E5E4B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D1F4F6-1548-4AFC-9DCA-344DBEE58F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0ED1F4F6-1548-4AFC-9DCA-344DBEE58F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6AD8C8-3E69-4670-AC1D-A7A4F6A15C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546AD8C8-3E69-4670-AC1D-A7A4F6A15C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744637"/>
              </p:ext>
            </p:extLst>
          </p:nvPr>
        </p:nvGraphicFramePr>
        <p:xfrm>
          <a:off x="153988" y="914400"/>
          <a:ext cx="8797925" cy="560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&amp; Movies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37760"/>
            <a:ext cx="1419977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23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36" y="66795"/>
            <a:ext cx="4076306" cy="6700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93" y="66795"/>
            <a:ext cx="4164677" cy="6722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333" y="1868137"/>
            <a:ext cx="3850912" cy="38509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7636" y="5268686"/>
            <a:ext cx="4076306" cy="4503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given by “foundation”, not imp for exam</a:t>
            </a:r>
          </a:p>
        </p:txBody>
      </p:sp>
      <p:sp>
        <p:nvSpPr>
          <p:cNvPr id="8" name="Rectangle 7"/>
          <p:cNvSpPr/>
          <p:nvPr/>
        </p:nvSpPr>
        <p:spPr>
          <a:xfrm>
            <a:off x="235378" y="4563292"/>
            <a:ext cx="4076306" cy="4503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Given by I&amp;B+ President , hence imp. For exam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378" y="3291839"/>
            <a:ext cx="1435673" cy="14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2" y="399010"/>
            <a:ext cx="3426907" cy="62233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13" y="1096710"/>
            <a:ext cx="7536833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11" y="297100"/>
            <a:ext cx="7590178" cy="184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11589"/>
          <a:stretch/>
        </p:blipFill>
        <p:spPr>
          <a:xfrm>
            <a:off x="1386512" y="2326119"/>
            <a:ext cx="7590177" cy="36283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2712847" y="2737805"/>
            <a:ext cx="6822159" cy="1396464"/>
          </a:xfrm>
          <a:prstGeom prst="rect">
            <a:avLst/>
          </a:prstGeom>
        </p:spPr>
      </p:pic>
      <p:sp>
        <p:nvSpPr>
          <p:cNvPr id="5" name="Callout: Left Arrow 4"/>
          <p:cNvSpPr/>
          <p:nvPr/>
        </p:nvSpPr>
        <p:spPr>
          <a:xfrm>
            <a:off x="7960276" y="2326119"/>
            <a:ext cx="720762" cy="3628367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MAINS </a:t>
            </a:r>
          </a:p>
        </p:txBody>
      </p:sp>
    </p:spTree>
    <p:extLst>
      <p:ext uri="{BB962C8B-B14F-4D97-AF65-F5344CB8AC3E}">
        <p14:creationId xmlns:p14="http://schemas.microsoft.com/office/powerpoint/2010/main" val="217179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5671459"/>
              </p:ext>
            </p:extLst>
          </p:nvPr>
        </p:nvGraphicFramePr>
        <p:xfrm>
          <a:off x="4528456" y="93848"/>
          <a:ext cx="4702629" cy="6517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590" y="93848"/>
            <a:ext cx="4484864" cy="701675"/>
          </a:xfrm>
        </p:spPr>
        <p:txBody>
          <a:bodyPr/>
          <a:lstStyle/>
          <a:p>
            <a:r>
              <a:rPr lang="en-US" dirty="0"/>
              <a:t>Cinema Regulation?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670" y="3305907"/>
            <a:ext cx="2320784" cy="3305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622" y="3305907"/>
            <a:ext cx="1693667" cy="33059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" y="914400"/>
            <a:ext cx="4528457" cy="226841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2">
                    <a:lumMod val="25000"/>
                  </a:schemeClr>
                </a:solidFill>
              </a:rPr>
              <a:t>Certificate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Unrestricted public exhibition (U)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parental guidance for children &lt;12 (U/A) e.g. “Jungle Book”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Adult (A)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Viewing by specialized groups (S) </a:t>
            </a:r>
          </a:p>
        </p:txBody>
      </p:sp>
    </p:spTree>
    <p:extLst>
      <p:ext uri="{BB962C8B-B14F-4D97-AF65-F5344CB8AC3E}">
        <p14:creationId xmlns:p14="http://schemas.microsoft.com/office/powerpoint/2010/main" val="371292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C97D11-641F-49EA-9DBB-24ED932464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9C97D11-641F-49EA-9DBB-24ED932464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C56183-8965-4964-884F-FE2012FA7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6BC56183-8965-4964-884F-FE2012FA7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B1B16D1-FD27-43B5-AAB5-38899CC79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CB1B16D1-FD27-43B5-AAB5-38899CC79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49534C-1CD1-4A61-8695-E595FB811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7949534C-1CD1-4A61-8695-E595FB811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B4D6B9-A252-44D6-B854-74103E31E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14B4D6B9-A252-44D6-B854-74103E31E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A40A669-97CA-488B-A215-9D52816AC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3A40A669-97CA-488B-A215-9D52816AC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F0CF2F-90E3-4F04-9B28-47A827AD0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32F0CF2F-90E3-4F04-9B28-47A827AD04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9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1300" y="243840"/>
            <a:ext cx="6373748" cy="64617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200" dirty="0">
                <a:latin typeface="Franklin Gothic Medium Cond" panose="020B0606030402020204" pitchFamily="34" charset="0"/>
              </a:rPr>
              <a:t>Freedom of press, violation of ethics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FFC000"/>
                </a:solidFill>
                <a:latin typeface="Franklin Gothic Medium Cond" panose="020B0606030402020204" pitchFamily="34" charset="0"/>
              </a:rPr>
              <a:t>Statutory, Quasi-Judicial </a:t>
            </a:r>
            <a:r>
              <a:rPr lang="en-US" sz="3200" dirty="0">
                <a:latin typeface="Franklin Gothic Medium Cond" panose="020B0606030402020204" pitchFamily="34" charset="0"/>
              </a:rPr>
              <a:t>body.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>
                <a:latin typeface="Franklin Gothic Medium Cond" panose="020B0606030402020204" pitchFamily="34" charset="0"/>
              </a:rPr>
              <a:t>Decisions can't be questioned in court of law.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>
                <a:latin typeface="Franklin Gothic Medium Cond" panose="020B0606030402020204" pitchFamily="34" charset="0"/>
              </a:rPr>
              <a:t>Chairman+ 20 members + 8 </a:t>
            </a:r>
            <a:r>
              <a:rPr lang="en-US" sz="3200" dirty="0">
                <a:solidFill>
                  <a:srgbClr val="FFC000"/>
                </a:solidFill>
                <a:latin typeface="Franklin Gothic Medium Cond" panose="020B0606030402020204" pitchFamily="34" charset="0"/>
              </a:rPr>
              <a:t>Members- LS|RS; UGC, Bar Council, </a:t>
            </a:r>
            <a:r>
              <a:rPr lang="en-US" sz="3200" dirty="0" err="1">
                <a:solidFill>
                  <a:srgbClr val="FFC000"/>
                </a:solidFill>
                <a:latin typeface="Franklin Gothic Medium Cond" panose="020B0606030402020204" pitchFamily="34" charset="0"/>
              </a:rPr>
              <a:t>Sahitya</a:t>
            </a:r>
            <a:r>
              <a:rPr lang="en-US" sz="3200" dirty="0">
                <a:solidFill>
                  <a:srgbClr val="FFC000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3200" dirty="0" err="1">
                <a:solidFill>
                  <a:srgbClr val="FFC000"/>
                </a:solidFill>
                <a:latin typeface="Franklin Gothic Medium Cond" panose="020B0606030402020204" pitchFamily="34" charset="0"/>
              </a:rPr>
              <a:t>academi</a:t>
            </a:r>
            <a:endParaRPr lang="en-US" sz="3200" dirty="0">
              <a:solidFill>
                <a:srgbClr val="FFC000"/>
              </a:solidFill>
              <a:latin typeface="Franklin Gothic Medium Cond" panose="020B06060304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>
                <a:latin typeface="Franklin Gothic Medium Cond" panose="020B0606030402020204" pitchFamily="34" charset="0"/>
              </a:rPr>
              <a:t>Fund: grant  + fees from newspapers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dirty="0">
                <a:latin typeface="Franklin Gothic Medium Cond" panose="020B0606030402020204" pitchFamily="34" charset="0"/>
              </a:rPr>
              <a:t>Ex-PCI boss Justice </a:t>
            </a:r>
            <a:r>
              <a:rPr lang="en-US" sz="3200" dirty="0" err="1">
                <a:latin typeface="Franklin Gothic Medium Cond" panose="020B0606030402020204" pitchFamily="34" charset="0"/>
              </a:rPr>
              <a:t>Katju</a:t>
            </a:r>
            <a:r>
              <a:rPr lang="en-US" sz="3200" dirty="0">
                <a:latin typeface="Franklin Gothic Medium Cond" panose="020B0606030402020204" pitchFamily="34" charset="0"/>
              </a:rPr>
              <a:t> wanted to cover Media as well, </a:t>
            </a:r>
            <a:r>
              <a:rPr lang="en-US" sz="3200" dirty="0">
                <a:solidFill>
                  <a:srgbClr val="FFC000"/>
                </a:solidFill>
                <a:latin typeface="Franklin Gothic Medium Cond" panose="020B0606030402020204" pitchFamily="34" charset="0"/>
              </a:rPr>
              <a:t>but did not happen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council of India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GS2 Bodies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023" y="4937760"/>
            <a:ext cx="1419977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4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74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Television regulation?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9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FE0D2F-0121-4633-BFD5-4A1269FB4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0FE0D2F-0121-4633-BFD5-4A1269FB4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2E54658-44EE-4DC6-B782-400AD3164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D2E54658-44EE-4DC6-B782-400AD3164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0A8749-6B6D-426D-BF2E-468F867F7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E0A8749-6B6D-426D-BF2E-468F867F72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BC8BD9-DFF4-4A48-A694-4008E265D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66BC8BD9-DFF4-4A48-A694-4008E265D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E2443F-46C3-4EB8-B2E1-B194C3E07F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BE2443F-46C3-4EB8-B2E1-B194C3E07F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EAF40D-DD99-4A0F-9B50-E332B973B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02EAF40D-DD99-4A0F-9B50-E332B973B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65" r="7165" b="243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Communication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93977948"/>
              </p:ext>
            </p:extLst>
          </p:nvPr>
        </p:nvGraphicFramePr>
        <p:xfrm>
          <a:off x="3048000" y="838200"/>
          <a:ext cx="6096000" cy="589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379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260"/>
          <a:stretch/>
        </p:blipFill>
        <p:spPr>
          <a:xfrm>
            <a:off x="-151311" y="-106680"/>
            <a:ext cx="9295312" cy="696468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358882"/>
              </p:ext>
            </p:extLst>
          </p:nvPr>
        </p:nvGraphicFramePr>
        <p:xfrm>
          <a:off x="153988" y="348344"/>
          <a:ext cx="8990012" cy="5879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Don’t mix up the Ministries!!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5943" y="5663395"/>
            <a:ext cx="5138057" cy="11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7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F8E55F-4900-4272-8729-0077DD329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5F8E55F-4900-4272-8729-0077DD329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D6EEAA-7454-41AC-825A-5B50C2863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9D6EEAA-7454-41AC-825A-5B50C28631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E8C9D7-248F-4FF5-BC7A-5FC3B7E11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DE8C9D7-248F-4FF5-BC7A-5FC3B7E11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87C4EA-511A-428B-A2C9-7933690219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4A87C4EA-511A-428B-A2C9-7933690219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4CAD83-4581-47B6-AD11-62D478AA6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54CAD83-4581-47B6-AD11-62D478AA69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478FB2-C509-4456-AE11-C3E0280BC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97478FB2-C509-4456-AE11-C3E0280BC8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33FEF8-F82C-4E1E-BCF9-66399532F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8533FEF8-F82C-4E1E-BCF9-66399532FB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E4C9C9-C557-4E1E-8D91-6034F6B17F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3EE4C9C9-C557-4E1E-8D91-6034F6B17F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3827C2-184D-42DD-A578-38B5A8FF5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DF3827C2-184D-42DD-A578-38B5A8FF5F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CF7A51-26B5-4B46-A2F5-BD5B31F7B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2ECF7A51-26B5-4B46-A2F5-BD5B31F7B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73C7E4-7D6C-4926-9824-D0C808AB4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1173C7E4-7D6C-4926-9824-D0C808AB4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7CCD86-A663-4004-B226-85AC2F56B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237CCD86-A663-4004-B226-85AC2F56B7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6B2B72-0324-44CF-AD10-E301337FF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B46B2B72-0324-44CF-AD10-E301337FF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7D822E-0C95-4887-A5DC-533E640294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5C7D822E-0C95-4887-A5DC-533E640294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45BFFF-74DD-4B6A-B94E-A019909B62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8F45BFFF-74DD-4B6A-B94E-A019909B62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477465-C1D2-4BEE-8B4E-8B3D989796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graphicEl>
                                              <a:dgm id="{DB477465-C1D2-4BEE-8B4E-8B3D989796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59834B-1988-417D-B62F-DFFDCD2F4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dgm id="{3759834B-1988-417D-B62F-DFFDCD2F4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2583FF-EA72-4460-A24A-202B9C7E84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graphicEl>
                                              <a:dgm id="{5E2583FF-EA72-4460-A24A-202B9C7E84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CF3BE7-1403-45C3-A0E3-7514434FA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graphicEl>
                                              <a:dgm id="{41CF3BE7-1403-45C3-A0E3-7514434FA8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263" y="799847"/>
            <a:ext cx="4101737" cy="5546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Commu.Min</a:t>
            </a:r>
            <a:r>
              <a:rPr lang="en-US" dirty="0"/>
              <a:t> ► Telecom: Major PSUs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5436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5F6C5B-C989-4133-BC40-7ECF77C06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55F6C5B-C989-4133-BC40-7ECF77C06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604495-6BFC-4D93-BECB-66EB76697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0604495-6BFC-4D93-BECB-66EB76697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3A6C78-953E-46A3-9C82-47F2B8A99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83A6C78-953E-46A3-9C82-47F2B8A99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DF93FD-4F24-4B0B-9C5A-5F93DB84A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86DF93FD-4F24-4B0B-9C5A-5F93DB84A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69E9BC-7E9A-475D-814F-E0304DAE9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469E9BC-7E9A-475D-814F-E0304DAE9C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6D8090-CAE3-46A4-8AE4-F0D1A5A27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16D8090-CAE3-46A4-8AE4-F0D1A5A27D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8D4BFC-5FD9-4F69-A0AD-947277E94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568D4BFC-5FD9-4F69-A0AD-947277E94F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B84B14-77A8-4775-A04D-41D5AD543D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8DB84B14-77A8-4775-A04D-41D5AD543D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055449-A07C-4A3C-ABCD-356BE03EB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AD055449-A07C-4A3C-ABCD-356BE03EB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612D24-D20A-4165-A95F-81F3BA5CB6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2B612D24-D20A-4165-A95F-81F3BA5CB6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6D4841-65B0-4F53-A2A4-1880C7515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536D4841-65B0-4F53-A2A4-1880C7515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2AA1BA-FCB1-4381-A4B2-5D7038E17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262AA1BA-FCB1-4381-A4B2-5D7038E177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263" y="799847"/>
            <a:ext cx="4101737" cy="5546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Telecom Regulation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75020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764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5F6C5B-C989-4133-BC40-7ECF77C06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55F6C5B-C989-4133-BC40-7ECF77C06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604495-6BFC-4D93-BECB-66EB76697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0604495-6BFC-4D93-BECB-66EB76697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07538D-51AD-4A40-99FD-95AA2A8E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D07538D-51AD-4A40-99FD-95AA2A8EF1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4428D7-7B42-4CBC-A878-FA7E6CF32B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294428D7-7B42-4CBC-A878-FA7E6CF32B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EB9B5C-7CBC-4755-B38F-7CE692A82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CEB9B5C-7CBC-4755-B38F-7CE692A82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D8326A-DDEA-4B9C-B965-45E9B1B655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3ED8326A-DDEA-4B9C-B965-45E9B1B655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E0311-497C-4603-AFAE-AF07CA664F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90DE0311-497C-4603-AFAE-AF07CA664F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F4733E-6B5E-473A-B368-5488F9C81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8CF4733E-6B5E-473A-B368-5488F9C81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CFAA96-AC30-419F-8833-5CE9DE571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FBCFAA96-AC30-419F-8833-5CE9DE571F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784" y="0"/>
            <a:ext cx="9267568" cy="68580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640458"/>
              </p:ext>
            </p:extLst>
          </p:nvPr>
        </p:nvGraphicFramePr>
        <p:xfrm>
          <a:off x="153988" y="914400"/>
          <a:ext cx="8797925" cy="567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Call Drops: WHY?</a:t>
            </a:r>
          </a:p>
        </p:txBody>
      </p:sp>
    </p:spTree>
    <p:extLst>
      <p:ext uri="{BB962C8B-B14F-4D97-AF65-F5344CB8AC3E}">
        <p14:creationId xmlns:p14="http://schemas.microsoft.com/office/powerpoint/2010/main" val="336681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E149EA-9846-43AC-966E-85E9B7A5F6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EE149EA-9846-43AC-966E-85E9B7A5F6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B3C9AC-0131-456B-99BC-AAAAF37E4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3B3C9AC-0131-456B-99BC-AAAAF37E4B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3AFFE8-9A26-47CA-80F2-52C4CC19A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C13AFFE8-9A26-47CA-80F2-52C4CC19A0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BEEF99-75E5-4378-928B-DA8693E28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40BEEF99-75E5-4378-928B-DA8693E28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190D71-7604-40EC-90FE-D23654BE39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9190D71-7604-40EC-90FE-D23654BE39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407436-1CE3-420B-9E72-5433930248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02407436-1CE3-420B-9E72-5433930248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09A69E-61CE-4C0D-8F13-FE79ADB7C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9809A69E-61CE-4C0D-8F13-FE79ADB7C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FF9913-50DA-405A-80C5-7CEC8E3C2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6AFF9913-50DA-405A-80C5-7CEC8E3C26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96FA69-9FE3-43B4-9022-73589F646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E196FA69-9FE3-43B4-9022-73589F6460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49D1F-3B94-42A1-8FE9-854333D53B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14449D1F-3B94-42A1-8FE9-854333D53B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B45579-AC65-428C-9F1B-82ABF2478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91B45579-AC65-428C-9F1B-82ABF24781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7D141F-7B7D-4715-80D7-35C91CB46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FA7D141F-7B7D-4715-80D7-35C91CB461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TRAI recommends to Telecom Commission</a:t>
            </a:r>
          </a:p>
          <a:p>
            <a:pPr fontAlgn="ctr"/>
            <a:r>
              <a:rPr lang="en-US" dirty="0"/>
              <a:t>create </a:t>
            </a:r>
            <a:r>
              <a:rPr lang="en-US" dirty="0">
                <a:solidFill>
                  <a:srgbClr val="FFC000"/>
                </a:solidFill>
              </a:rPr>
              <a:t>112</a:t>
            </a:r>
            <a:r>
              <a:rPr lang="en-US" dirty="0"/>
              <a:t> as a single emergency-response number, on lines of USA’s 911</a:t>
            </a:r>
          </a:p>
          <a:p>
            <a:pPr fontAlgn="ctr"/>
            <a:r>
              <a:rPr lang="en-US" dirty="0"/>
              <a:t>Phase out 100 (police), 101 (Fire), 108 (Ambulance) and other numbers.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number for all emergencies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380999" y="1358900"/>
            <a:ext cx="4656668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1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11266"/>
            <a:ext cx="9144000" cy="701675"/>
          </a:xfrm>
        </p:spPr>
        <p:txBody>
          <a:bodyPr/>
          <a:lstStyle/>
          <a:p>
            <a:r>
              <a:rPr lang="en-US" dirty="0"/>
              <a:t>DoT license types</a:t>
            </a:r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124947"/>
              </p:ext>
            </p:extLst>
          </p:nvPr>
        </p:nvGraphicFramePr>
        <p:xfrm>
          <a:off x="153988" y="914400"/>
          <a:ext cx="8797925" cy="5643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832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BC53A6-962F-41A3-B37E-A12C266BE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8BC53A6-962F-41A3-B37E-A12C266BE7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29D06B-5DD3-4BDB-A9ED-4A6EE50FA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BB29D06B-5DD3-4BDB-A9ED-4A6EE50FA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3FEC41-5BF7-44AB-B17B-8578E7F5C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83FEC41-5BF7-44AB-B17B-8578E7F5C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49C401-1F4D-4148-BFEF-BFC69F3788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9549C401-1F4D-4148-BFEF-BFC69F3788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8BA9F1-BE89-47C5-B705-6D282D1466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18BA9F1-BE89-47C5-B705-6D282D1466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6B19950-FBB5-4DB7-8B38-3EF3B97F0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16B19950-FBB5-4DB7-8B38-3EF3B97F00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65" r="7165" b="243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Communication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38839199"/>
              </p:ext>
            </p:extLst>
          </p:nvPr>
        </p:nvGraphicFramePr>
        <p:xfrm>
          <a:off x="3048000" y="838200"/>
          <a:ext cx="6096000" cy="589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6026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66F681D-B584-4370-B8E9-D70C0DD5F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66F681D-B584-4370-B8E9-D70C0DD5F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6EE443-F4D1-4A2F-B370-7B13F7F02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BD6EE443-F4D1-4A2F-B370-7B13F7F028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E24B45-95B2-467A-8372-5EC8B9BF6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DFE24B45-95B2-467A-8372-5EC8B9BF66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A5A5E4-E008-46A8-9851-644E1B006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FA5A5E4-E008-46A8-9851-644E1B006E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CEEA43-2007-4EE2-997A-ECEDA6348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FBCEEA43-2007-4EE2-997A-ECEDA63486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1A2705-C13F-4A34-B8FC-9480015A84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FB1A2705-C13F-4A34-B8FC-9480015A84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BB3AF8-57CC-4990-B906-F14E0A461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B6BB3AF8-57CC-4990-B906-F14E0A461F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699015-E670-46BB-BB65-76F94C838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E2699015-E670-46BB-BB65-76F94C838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14B9DA-ECC9-416A-B3F8-F70304E70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1914B9DA-ECC9-416A-B3F8-F70304E70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A324A1-E0E0-4AD7-97F4-C98D71748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79A324A1-E0E0-4AD7-97F4-C98D717481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ED2D8F-149A-4E75-9E41-13733BD3FB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C1ED2D8F-149A-4E75-9E41-13733BD3FB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863E7F-F018-4BCD-A6D3-332148DC6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28863E7F-F018-4BCD-A6D3-332148DC6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V2c7: Service sector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200" y="866208"/>
            <a:ext cx="6370872" cy="49762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10336"/>
            <a:ext cx="7072604" cy="1147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Mostly Ranking and description of various service-industries</a:t>
            </a:r>
          </a:p>
          <a:p>
            <a:pPr algn="ctr"/>
            <a:r>
              <a:rPr lang="en-US" sz="2400" dirty="0"/>
              <a:t>IT, Aviation, Shipping, Tourism ► Mains, interview</a:t>
            </a:r>
          </a:p>
        </p:txBody>
      </p:sp>
    </p:spTree>
    <p:extLst>
      <p:ext uri="{BB962C8B-B14F-4D97-AF65-F5344CB8AC3E}">
        <p14:creationId xmlns:p14="http://schemas.microsoft.com/office/powerpoint/2010/main" val="2415328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GS3: 7th Pay Commission for cyberespionage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516"/>
            <a:ext cx="6553200" cy="3072873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553200" y="1902766"/>
            <a:ext cx="2590800" cy="2042623"/>
          </a:xfrm>
          <a:prstGeom prst="wedgeRectCallout">
            <a:avLst>
              <a:gd name="adj1" fmla="val -93028"/>
              <a:gd name="adj2" fmla="val -225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Breach Remote Administration Tool (</a:t>
            </a:r>
            <a:r>
              <a:rPr lang="en-US" sz="2400" dirty="0" err="1"/>
              <a:t>BreachRAT</a:t>
            </a:r>
            <a:r>
              <a:rPr lang="en-US" sz="2400" dirty="0"/>
              <a:t>).</a:t>
            </a:r>
          </a:p>
          <a:p>
            <a:pPr algn="ctr"/>
            <a:r>
              <a:rPr lang="en-US" sz="2400" dirty="0"/>
              <a:t>Uploads user-files to attack server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3129644" y="795523"/>
            <a:ext cx="3145971" cy="443213"/>
          </a:xfrm>
          <a:prstGeom prst="wedgeRectCallout">
            <a:avLst>
              <a:gd name="adj1" fmla="val -72736"/>
              <a:gd name="adj2" fmla="val 18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timesofindiaa.in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8315"/>
            <a:ext cx="9144000" cy="135000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586844" y="1435607"/>
            <a:ext cx="4512127" cy="443213"/>
          </a:xfrm>
          <a:prstGeom prst="wedgeRectCallout">
            <a:avLst>
              <a:gd name="adj1" fmla="val -72736"/>
              <a:gd name="adj2" fmla="val 18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Sent to defense officers</a:t>
            </a:r>
          </a:p>
        </p:txBody>
      </p:sp>
    </p:spTree>
    <p:extLst>
      <p:ext uri="{BB962C8B-B14F-4D97-AF65-F5344CB8AC3E}">
        <p14:creationId xmlns:p14="http://schemas.microsoft.com/office/powerpoint/2010/main" val="379030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65" r="7165" b="243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Communication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46844883"/>
              </p:ext>
            </p:extLst>
          </p:nvPr>
        </p:nvGraphicFramePr>
        <p:xfrm>
          <a:off x="3048000" y="838200"/>
          <a:ext cx="6096000" cy="589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01322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405666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trike="sngStrike" dirty="0" err="1"/>
              <a:t>Bahubali</a:t>
            </a:r>
            <a:r>
              <a:rPr lang="en-US" strike="sngStrike" dirty="0"/>
              <a:t> </a:t>
            </a:r>
            <a:r>
              <a:rPr lang="en-US" dirty="0"/>
              <a:t>Post office: The beginning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153989" y="4514933"/>
            <a:ext cx="1409368" cy="1831707"/>
          </a:xfrm>
          <a:prstGeom prst="roundRect">
            <a:avLst>
              <a:gd name="adj" fmla="val 10000"/>
            </a:avLst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41C4F6-397A-4645-8CB1-53DEA193C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A41C4F6-397A-4645-8CB1-53DEA193C2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262310-8D76-41FA-B5D2-B26BAA8DB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9B262310-8D76-41FA-B5D2-B26BAA8DBE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536D8A-64BF-4B07-A752-FDBEDCC90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2536D8A-64BF-4B07-A752-FDBEDCC90D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BBD525-7268-43FE-A1E3-A8EF5FA97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13BBD525-7268-43FE-A1E3-A8EF5FA97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4C1E91-B82A-4297-841D-D1ED5039A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44C1E91-B82A-4297-841D-D1ED5039A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ds.ic.polyu.edu.hk/td/theme1/image/telex_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78393" y="0"/>
            <a:ext cx="114223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305019"/>
              </p:ext>
            </p:extLst>
          </p:nvPr>
        </p:nvGraphicFramePr>
        <p:xfrm>
          <a:off x="153988" y="914400"/>
          <a:ext cx="8797925" cy="579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trike="sngStrike" dirty="0" err="1"/>
              <a:t>Bahubali</a:t>
            </a:r>
            <a:r>
              <a:rPr lang="en-US" dirty="0"/>
              <a:t> Telegram: the Beginning</a:t>
            </a:r>
          </a:p>
        </p:txBody>
      </p:sp>
    </p:spTree>
    <p:extLst>
      <p:ext uri="{BB962C8B-B14F-4D97-AF65-F5344CB8AC3E}">
        <p14:creationId xmlns:p14="http://schemas.microsoft.com/office/powerpoint/2010/main" val="14623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D3A0C1-9970-4F5E-8BB6-DDF15A5C84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3D3A0C1-9970-4F5E-8BB6-DDF15A5C84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F9AD9C-B52A-493D-B8D1-EAE7C4E6F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EF9AD9C-B52A-493D-B8D1-EAE7C4E6F3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8DC4DC-6B73-44BA-AD1E-7BAAD5D96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8A8DC4DC-6B73-44BA-AD1E-7BAAD5D965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4E13FA-9A5D-4B6A-91A2-2992BCA30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F74E13FA-9A5D-4B6A-91A2-2992BCA30B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263" y="799847"/>
            <a:ext cx="4101737" cy="5546793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537186"/>
              </p:ext>
            </p:extLst>
          </p:nvPr>
        </p:nvGraphicFramePr>
        <p:xfrm>
          <a:off x="153988" y="914400"/>
          <a:ext cx="8797925" cy="5571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Post: yearbook</a:t>
            </a:r>
          </a:p>
        </p:txBody>
      </p:sp>
    </p:spTree>
    <p:extLst>
      <p:ext uri="{BB962C8B-B14F-4D97-AF65-F5344CB8AC3E}">
        <p14:creationId xmlns:p14="http://schemas.microsoft.com/office/powerpoint/2010/main" val="26509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F010EFF-3482-4DB2-ADCF-1A13E01E2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F010EFF-3482-4DB2-ADCF-1A13E01E28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C52756-5F10-41DE-829B-21FD7B5AF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B5C52756-5F10-41DE-829B-21FD7B5AF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53BF54-468E-412A-9E49-8CB021C7C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BA53BF54-468E-412A-9E49-8CB021C7C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5DD2FC-D218-4728-AAD6-987F51462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B25DD2FC-D218-4728-AAD6-987F514628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783982-69DD-4464-9B05-EE0AE4B54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8D783982-69DD-4464-9B05-EE0AE4B545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9C9240-2161-40A4-8073-D920F1C714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ED9C9240-2161-40A4-8073-D920F1C714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CE1C87-1154-41C2-B4BC-10765B752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2ACE1C87-1154-41C2-B4BC-10765B752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1C9602-327D-4376-91E3-EDA29610A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C91C9602-327D-4376-91E3-EDA29610A7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C8B4E9-1FB0-44F9-9060-A640FA5C9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7DC8B4E9-1FB0-44F9-9060-A640FA5C9B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211328-EA4F-4296-BBA0-39B6A040D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C2211328-EA4F-4296-BBA0-39B6A040D4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0E09BD-C065-40E5-A091-C9B89DD0B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F50E09BD-C065-40E5-A091-C9B89DD0B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6E2E64-36C4-4667-B29F-22336967CC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CD6E2E64-36C4-4667-B29F-22336967CC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676941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Postal insurance</a:t>
            </a:r>
          </a:p>
        </p:txBody>
      </p:sp>
    </p:spTree>
    <p:extLst>
      <p:ext uri="{BB962C8B-B14F-4D97-AF65-F5344CB8AC3E}">
        <p14:creationId xmlns:p14="http://schemas.microsoft.com/office/powerpoint/2010/main" val="2897849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301" r="-7301"/>
          <a:stretch/>
        </p:blipFill>
        <p:spPr>
          <a:xfrm>
            <a:off x="0" y="1"/>
            <a:ext cx="11033186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01048" y="2500776"/>
            <a:ext cx="3964396" cy="317269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Year with ‘</a:t>
            </a:r>
            <a:r>
              <a:rPr lang="en-US" dirty="0" err="1"/>
              <a:t>adhikmas</a:t>
            </a:r>
            <a:r>
              <a:rPr lang="en-US" dirty="0"/>
              <a:t>’.</a:t>
            </a:r>
          </a:p>
          <a:p>
            <a:r>
              <a:rPr lang="en-US" dirty="0" err="1"/>
              <a:t>Puri’s</a:t>
            </a:r>
            <a:r>
              <a:rPr lang="en-US" dirty="0"/>
              <a:t> Lord </a:t>
            </a:r>
            <a:r>
              <a:rPr lang="en-US" dirty="0" err="1"/>
              <a:t>Jagannath’s</a:t>
            </a:r>
            <a:r>
              <a:rPr lang="en-US" dirty="0"/>
              <a:t> idols replaced.</a:t>
            </a:r>
          </a:p>
          <a:p>
            <a:r>
              <a:rPr lang="en-US" dirty="0"/>
              <a:t>Idols build with special neem tree.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8550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Philately: 2015-16  ► </a:t>
            </a:r>
            <a:r>
              <a:rPr lang="en-US" dirty="0" err="1"/>
              <a:t>Nabakalebara</a:t>
            </a:r>
            <a:r>
              <a:rPr lang="en-US" dirty="0"/>
              <a:t> (Culture)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450633" y="2687304"/>
            <a:ext cx="4021370" cy="29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59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5421086" y="835414"/>
            <a:ext cx="3456290" cy="521254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460" y="914400"/>
            <a:ext cx="5048912" cy="53134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000" dirty="0">
                <a:latin typeface="Franklin Gothic Medium Cond" panose="020B0606030402020204" pitchFamily="34" charset="0"/>
              </a:rPr>
              <a:t>Found in Harappa, </a:t>
            </a:r>
            <a:r>
              <a:rPr lang="en-US" sz="4000" dirty="0" err="1">
                <a:latin typeface="Franklin Gothic Medium Cond" panose="020B0606030402020204" pitchFamily="34" charset="0"/>
              </a:rPr>
              <a:t>Arthshashtra</a:t>
            </a:r>
            <a:r>
              <a:rPr lang="en-US" sz="4000" dirty="0">
                <a:latin typeface="Franklin Gothic Medium Cond" panose="020B0606030402020204" pitchFamily="34" charset="0"/>
              </a:rPr>
              <a:t>, Marco Polo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dirty="0">
                <a:latin typeface="Franklin Gothic Medium Cond" panose="020B0606030402020204" pitchFamily="34" charset="0"/>
              </a:rPr>
              <a:t>1921: Congress started Charkha </a:t>
            </a:r>
            <a:r>
              <a:rPr lang="en-US" sz="4000" dirty="0" err="1">
                <a:latin typeface="Franklin Gothic Medium Cond" panose="020B0606030402020204" pitchFamily="34" charset="0"/>
              </a:rPr>
              <a:t>Sangh</a:t>
            </a:r>
            <a:endParaRPr lang="en-US" sz="4000" dirty="0">
              <a:latin typeface="Franklin Gothic Medium Cond" panose="020B06060304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dirty="0">
                <a:latin typeface="Franklin Gothic Medium Cond" panose="020B0606030402020204" pitchFamily="34" charset="0"/>
              </a:rPr>
              <a:t>Gandhi used two types-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dirty="0">
                <a:latin typeface="Franklin Gothic Medium Cond" panose="020B0606030402020204" pitchFamily="34" charset="0"/>
              </a:rPr>
              <a:t>He designed portable Charkha in </a:t>
            </a:r>
            <a:r>
              <a:rPr lang="en-US" sz="4000" dirty="0" err="1">
                <a:latin typeface="Franklin Gothic Medium Cond" panose="020B0606030402020204" pitchFamily="34" charset="0"/>
              </a:rPr>
              <a:t>Yeravda</a:t>
            </a:r>
            <a:r>
              <a:rPr lang="en-US" sz="4000" dirty="0">
                <a:latin typeface="Franklin Gothic Medium Cond" panose="020B0606030402020204" pitchFamily="34" charset="0"/>
              </a:rPr>
              <a:t> jail.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trike="sngStrike" dirty="0" err="1"/>
              <a:t>Indra,the</a:t>
            </a:r>
            <a:r>
              <a:rPr lang="en-US" strike="sngStrike" dirty="0"/>
              <a:t> tiger</a:t>
            </a:r>
            <a:r>
              <a:rPr lang="en-US" dirty="0"/>
              <a:t> Charkha, the spinning wheel</a:t>
            </a:r>
          </a:p>
        </p:txBody>
      </p:sp>
    </p:spTree>
    <p:extLst>
      <p:ext uri="{BB962C8B-B14F-4D97-AF65-F5344CB8AC3E}">
        <p14:creationId xmlns:p14="http://schemas.microsoft.com/office/powerpoint/2010/main" val="3215232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288059"/>
              </p:ext>
            </p:extLst>
          </p:nvPr>
        </p:nvGraphicFramePr>
        <p:xfrm>
          <a:off x="79560" y="444685"/>
          <a:ext cx="8797925" cy="3742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Philately: 2015-16  ► Leaders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230"/>
          <a:stretch/>
        </p:blipFill>
        <p:spPr>
          <a:xfrm>
            <a:off x="157210" y="3592466"/>
            <a:ext cx="4488569" cy="31188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7210" y="3592466"/>
            <a:ext cx="4488569" cy="63448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9</a:t>
            </a:r>
            <a:r>
              <a:rPr lang="en-US" sz="2000" baseline="30000" dirty="0"/>
              <a:t>th</a:t>
            </a:r>
            <a:r>
              <a:rPr lang="en-US" sz="2000" dirty="0"/>
              <a:t> January 1915, </a:t>
            </a:r>
            <a:r>
              <a:rPr lang="en-US" sz="2000" dirty="0">
                <a:hlinkClick r:id="rId9"/>
              </a:rPr>
              <a:t>returned from S.Africa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03" y="3536004"/>
            <a:ext cx="1807028" cy="23780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33258" y="5914053"/>
            <a:ext cx="2108718" cy="9439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Tuticorin</a:t>
            </a:r>
            <a:r>
              <a:rPr lang="en-US" dirty="0"/>
              <a:t>, TN</a:t>
            </a:r>
          </a:p>
          <a:p>
            <a:r>
              <a:rPr lang="en-US" dirty="0"/>
              <a:t>Fought against British </a:t>
            </a:r>
          </a:p>
          <a:p>
            <a:r>
              <a:rPr lang="en-US" dirty="0"/>
              <a:t>1710s</a:t>
            </a:r>
          </a:p>
        </p:txBody>
      </p:sp>
    </p:spTree>
    <p:extLst>
      <p:ext uri="{BB962C8B-B14F-4D97-AF65-F5344CB8AC3E}">
        <p14:creationId xmlns:p14="http://schemas.microsoft.com/office/powerpoint/2010/main" val="38530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B1F12D-B861-4A23-9054-21C886D54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DB1F12D-B861-4A23-9054-21C886D54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03362A-7E35-479A-ACB6-0E8AE9630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6303362A-7E35-479A-ACB6-0E8AE96305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399BF4-2F9C-4AD5-B77B-4E616DE7D3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2399BF4-2F9C-4AD5-B77B-4E616DE7D3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ACA87F-9B77-4CE8-904C-4AF7DBEE0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FCACA87F-9B77-4CE8-904C-4AF7DBEE0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0AF5F6-84D0-4F4C-AECB-F02F5748E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90AF5F6-84D0-4F4C-AECB-F02F5748E2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1CD85A-7BD5-4928-ADEE-D5A9F1EA4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571CD85A-7BD5-4928-ADEE-D5A9F1EA4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" y="16522"/>
            <a:ext cx="8512233" cy="32005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29843" b="21828"/>
          <a:stretch/>
        </p:blipFill>
        <p:spPr>
          <a:xfrm>
            <a:off x="0" y="3441470"/>
            <a:ext cx="9144000" cy="33250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799" y="3441470"/>
            <a:ext cx="5029199" cy="8562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NCERT Class12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1346" y="16522"/>
            <a:ext cx="5029199" cy="8562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NCERT Class11</a:t>
            </a:r>
          </a:p>
        </p:txBody>
      </p:sp>
    </p:spTree>
    <p:extLst>
      <p:ext uri="{BB962C8B-B14F-4D97-AF65-F5344CB8AC3E}">
        <p14:creationId xmlns:p14="http://schemas.microsoft.com/office/powerpoint/2010/main" val="141629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27" y="1425063"/>
            <a:ext cx="2400508" cy="4023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21" y="0"/>
            <a:ext cx="7369179" cy="6873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91" y="5448772"/>
            <a:ext cx="1385880" cy="13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6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7918" cy="6858000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934986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Philately: 2015-16 Defense related</a:t>
            </a:r>
          </a:p>
        </p:txBody>
      </p:sp>
    </p:spTree>
    <p:extLst>
      <p:ext uri="{BB962C8B-B14F-4D97-AF65-F5344CB8AC3E}">
        <p14:creationId xmlns:p14="http://schemas.microsoft.com/office/powerpoint/2010/main" val="346765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361D23-C417-406F-8D41-3E297EA35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D361D23-C417-406F-8D41-3E297EA355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7F96A4-C40F-468C-9BD3-3A441E8DC1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A87F96A4-C40F-468C-9BD3-3A441E8DC1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EEB51F-89D9-442A-96C0-FD5BAB196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3EEB51F-89D9-442A-96C0-FD5BAB196E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BBFBE2-9D10-4C93-82BB-FCE894375C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10BBFBE2-9D10-4C93-82BB-FCE894375C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7B04D1-5391-4F11-8BE7-F41F5BB58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DC7B04D1-5391-4F11-8BE7-F41F5BB580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25C00C-7769-43F9-99A6-474637F6E1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C025C00C-7769-43F9-99A6-474637F6E1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850927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Philately: 2015-16 org. related</a:t>
            </a:r>
          </a:p>
        </p:txBody>
      </p:sp>
    </p:spTree>
    <p:extLst>
      <p:ext uri="{BB962C8B-B14F-4D97-AF65-F5344CB8AC3E}">
        <p14:creationId xmlns:p14="http://schemas.microsoft.com/office/powerpoint/2010/main" val="18001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361D23-C417-406F-8D41-3E297EA35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D361D23-C417-406F-8D41-3E297EA355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7F96A4-C40F-468C-9BD3-3A441E8DC1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A87F96A4-C40F-468C-9BD3-3A441E8DC1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F22B6BA-B89B-475D-8F34-1DDC5E005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4F22B6BA-B89B-475D-8F34-1DDC5E005B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0B0A56-B8D2-40B9-881A-474487031B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80B0A56-B8D2-40B9-881A-474487031B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0219"/>
            <a:ext cx="9191907" cy="60426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6313714"/>
            <a:ext cx="889363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Follow up for interview / literature optional of your state</a:t>
            </a:r>
          </a:p>
        </p:txBody>
      </p:sp>
    </p:spTree>
    <p:extLst>
      <p:ext uri="{BB962C8B-B14F-4D97-AF65-F5344CB8AC3E}">
        <p14:creationId xmlns:p14="http://schemas.microsoft.com/office/powerpoint/2010/main" val="1400273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65" r="7165" b="243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Communication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96751957"/>
              </p:ext>
            </p:extLst>
          </p:nvPr>
        </p:nvGraphicFramePr>
        <p:xfrm>
          <a:off x="3048000" y="838200"/>
          <a:ext cx="6096000" cy="589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885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66F681D-B584-4370-B8E9-D70C0DD5F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66F681D-B584-4370-B8E9-D70C0DD5F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6EE443-F4D1-4A2F-B370-7B13F7F02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BD6EE443-F4D1-4A2F-B370-7B13F7F028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E24B45-95B2-467A-8372-5EC8B9BF6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DFE24B45-95B2-467A-8372-5EC8B9BF66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A5A5E4-E008-46A8-9851-644E1B006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1FA5A5E4-E008-46A8-9851-644E1B006E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CEEA43-2007-4EE2-997A-ECEDA6348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FBCEEA43-2007-4EE2-997A-ECEDA63486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1A2705-C13F-4A34-B8FC-9480015A84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FB1A2705-C13F-4A34-B8FC-9480015A84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BB3AF8-57CC-4990-B906-F14E0A461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B6BB3AF8-57CC-4990-B906-F14E0A461F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699015-E670-46BB-BB65-76F94C838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E2699015-E670-46BB-BB65-76F94C838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14B9DA-ECC9-416A-B3F8-F70304E70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1914B9DA-ECC9-416A-B3F8-F70304E70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A324A1-E0E0-4AD7-97F4-C98D71748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79A324A1-E0E0-4AD7-97F4-C98D717481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ED2D8F-149A-4E75-9E41-13733BD3FB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C1ED2D8F-149A-4E75-9E41-13733BD3FB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863E7F-F018-4BCD-A6D3-332148DC6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28863E7F-F018-4BCD-A6D3-332148DC6B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/>
        </p:nvGraphicFramePr>
        <p:xfrm>
          <a:off x="275303" y="581849"/>
          <a:ext cx="8593393" cy="6221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1"/>
            <a:ext cx="9144000" cy="75916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BES165 Infrastructure ► NEXT Transport &amp; urban infra.</a:t>
            </a:r>
          </a:p>
        </p:txBody>
      </p:sp>
    </p:spTree>
    <p:extLst>
      <p:ext uri="{BB962C8B-B14F-4D97-AF65-F5344CB8AC3E}">
        <p14:creationId xmlns:p14="http://schemas.microsoft.com/office/powerpoint/2010/main" val="397473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in pitch (/</a:t>
            </a:r>
            <a:r>
              <a:rPr lang="en-US" dirty="0" err="1"/>
              <a:t>Freq</a:t>
            </a:r>
            <a:r>
              <a:rPr lang="en-US" dirty="0"/>
              <a:t>) with motion from stationary or moving object.</a:t>
            </a:r>
          </a:p>
          <a:p>
            <a:r>
              <a:rPr lang="en-US" dirty="0"/>
              <a:t>Observed in </a:t>
            </a:r>
          </a:p>
          <a:p>
            <a:r>
              <a:rPr lang="en-US" dirty="0">
                <a:solidFill>
                  <a:srgbClr val="FFC000"/>
                </a:solidFill>
              </a:rPr>
              <a:t>Soundwave</a:t>
            </a:r>
          </a:p>
          <a:p>
            <a:r>
              <a:rPr lang="en-US" dirty="0">
                <a:solidFill>
                  <a:srgbClr val="FFC000"/>
                </a:solidFill>
              </a:rPr>
              <a:t>Lightwave</a:t>
            </a:r>
          </a:p>
          <a:p>
            <a:r>
              <a:rPr lang="en-US" dirty="0">
                <a:solidFill>
                  <a:srgbClr val="FFC000"/>
                </a:solidFill>
              </a:rPr>
              <a:t>Electromagnetic waves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NCERT Class-11: Doppler, the Austrian scientist</a:t>
            </a:r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399011" y="1371600"/>
            <a:ext cx="4621876" cy="287620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8046720" y="3516284"/>
            <a:ext cx="935990" cy="2011680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0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985818"/>
              </p:ext>
            </p:extLst>
          </p:nvPr>
        </p:nvGraphicFramePr>
        <p:xfrm>
          <a:off x="149225" y="155575"/>
          <a:ext cx="6483350" cy="657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61150" y="646330"/>
            <a:ext cx="2317750" cy="1439359"/>
          </a:xfrm>
        </p:spPr>
        <p:txBody>
          <a:bodyPr/>
          <a:lstStyle/>
          <a:p>
            <a:r>
              <a:rPr lang="en-US" dirty="0"/>
              <a:t>Use of Doppler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085689"/>
            <a:ext cx="2317354" cy="36498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4926" y="2436694"/>
            <a:ext cx="3419074" cy="442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3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3A10264-12F0-41CA-BCFB-50A341954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D3A10264-12F0-41CA-BCFB-50A341954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367FD8A-0345-48AA-AB1A-E8EB0706BF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8367FD8A-0345-48AA-AB1A-E8EB0706BF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B2B725-0FEB-461E-9083-6F592D779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C4B2B725-0FEB-461E-9083-6F592D7790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5FFFFF-D0F4-4751-A02F-5FBF420BF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B95FFFFF-D0F4-4751-A02F-5FBF420BF5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54E1CAE-F85A-4591-855B-8E6F27E0B8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554E1CAE-F85A-4591-855B-8E6F27E0B8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D6783B3-153E-45AD-8D65-44A6B574E4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6D6783B3-153E-45AD-8D65-44A6B574E4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Lightwaves</a:t>
            </a:r>
            <a:r>
              <a:rPr lang="en-US" dirty="0"/>
              <a:t> also show Doppler effect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1351384"/>
            <a:ext cx="2438400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93" y="1945433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439" y="4075923"/>
            <a:ext cx="2438400" cy="2438400"/>
          </a:xfrm>
          <a:prstGeom prst="rect">
            <a:avLst/>
          </a:prstGeom>
        </p:spPr>
      </p:pic>
      <p:sp>
        <p:nvSpPr>
          <p:cNvPr id="12" name="Speech Bubble: Rectangle 11"/>
          <p:cNvSpPr/>
          <p:nvPr/>
        </p:nvSpPr>
        <p:spPr>
          <a:xfrm>
            <a:off x="195942" y="4742284"/>
            <a:ext cx="2192695" cy="1331945"/>
          </a:xfrm>
          <a:prstGeom prst="wedgeRectCallout">
            <a:avLst>
              <a:gd name="adj1" fmla="val -9187"/>
              <a:gd name="adj2" fmla="val -69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/>
              <a:t>Blue-shift</a:t>
            </a:r>
          </a:p>
          <a:p>
            <a:pPr algn="ctr"/>
            <a:r>
              <a:rPr lang="en-US" sz="2800" dirty="0"/>
              <a:t>Star moving towards earth.</a:t>
            </a:r>
          </a:p>
        </p:txBody>
      </p:sp>
      <p:sp>
        <p:nvSpPr>
          <p:cNvPr id="13" name="Speech Bubble: Rectangle 12"/>
          <p:cNvSpPr/>
          <p:nvPr/>
        </p:nvSpPr>
        <p:spPr>
          <a:xfrm>
            <a:off x="3928188" y="5526055"/>
            <a:ext cx="2959359" cy="1331945"/>
          </a:xfrm>
          <a:prstGeom prst="wedgeRectCallout">
            <a:avLst>
              <a:gd name="adj1" fmla="val 61123"/>
              <a:gd name="adj2" fmla="val -2305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/>
              <a:t>Red-shift</a:t>
            </a:r>
          </a:p>
          <a:p>
            <a:pPr algn="ctr"/>
            <a:r>
              <a:rPr lang="en-US" sz="2800" dirty="0"/>
              <a:t>Star moving Away from earth.</a:t>
            </a:r>
          </a:p>
        </p:txBody>
      </p:sp>
      <p:sp>
        <p:nvSpPr>
          <p:cNvPr id="14" name="Oval 13"/>
          <p:cNvSpPr/>
          <p:nvPr/>
        </p:nvSpPr>
        <p:spPr>
          <a:xfrm>
            <a:off x="3433665" y="3442997"/>
            <a:ext cx="2357535" cy="64225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Hubble found this</a:t>
            </a:r>
          </a:p>
        </p:txBody>
      </p:sp>
    </p:spTree>
    <p:extLst>
      <p:ext uri="{BB962C8B-B14F-4D97-AF65-F5344CB8AC3E}">
        <p14:creationId xmlns:p14="http://schemas.microsoft.com/office/powerpoint/2010/main" val="21163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5" y="138576"/>
            <a:ext cx="5315463" cy="6609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427" y="138576"/>
            <a:ext cx="1731121" cy="6698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548" y="138576"/>
            <a:ext cx="3004510" cy="67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0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4"/>
          <p:cNvSpPr/>
          <p:nvPr/>
        </p:nvSpPr>
        <p:spPr>
          <a:xfrm rot="18521479">
            <a:off x="1890333" y="2404338"/>
            <a:ext cx="3251988" cy="17634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Density increase, Sound speed increase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8769" y="794817"/>
            <a:ext cx="3946715" cy="4982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998" y="0"/>
            <a:ext cx="5159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BRIJ_4_3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_4_3" id="{26C227C6-81A2-429E-9440-6FF41A718CBE}" vid="{5EBBA0B2-39A4-4093-B826-9E91A06544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BRIJ_4_3</Template>
  <TotalTime>1036</TotalTime>
  <Words>1783</Words>
  <Application>Microsoft Office PowerPoint</Application>
  <PresentationFormat>On-screen Show (4:3)</PresentationFormat>
  <Paragraphs>345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 Unicode MS</vt:lpstr>
      <vt:lpstr>Arial</vt:lpstr>
      <vt:lpstr>Calibri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BRIJ_4_3</vt:lpstr>
      <vt:lpstr>BES165 ► Infrastructure</vt:lpstr>
      <vt:lpstr>PowerPoint Presentation</vt:lpstr>
      <vt:lpstr>PowerPoint Presentation</vt:lpstr>
      <vt:lpstr>PowerPoint Presentation</vt:lpstr>
      <vt:lpstr>NCERT Class-11: Doppler, the Austrian scientist</vt:lpstr>
      <vt:lpstr>Use of Doppler</vt:lpstr>
      <vt:lpstr>Lightwaves also show Doppler effect</vt:lpstr>
      <vt:lpstr>PowerPoint Presentation</vt:lpstr>
      <vt:lpstr>PowerPoint Presentation</vt:lpstr>
      <vt:lpstr>NCERT Class12: Communication  ► Radio</vt:lpstr>
      <vt:lpstr>Radio: AM, FM, PM</vt:lpstr>
      <vt:lpstr>NCERT Class-12 Ch. 15 Comm.System</vt:lpstr>
      <vt:lpstr>NCERT Class-12 Ch. 15 Comm.System</vt:lpstr>
      <vt:lpstr>PowerPoint Presentation</vt:lpstr>
      <vt:lpstr>PowerPoint Presentation</vt:lpstr>
      <vt:lpstr>Prasar Bharati Corporation (act 1990)</vt:lpstr>
      <vt:lpstr>News &amp; Movies</vt:lpstr>
      <vt:lpstr>PowerPoint Presentation</vt:lpstr>
      <vt:lpstr>PowerPoint Presentation</vt:lpstr>
      <vt:lpstr>Cinema Regulation?</vt:lpstr>
      <vt:lpstr>Press council of India</vt:lpstr>
      <vt:lpstr>Television regulation?</vt:lpstr>
      <vt:lpstr>PowerPoint Presentation</vt:lpstr>
      <vt:lpstr>Don’t mix up the Ministries!!</vt:lpstr>
      <vt:lpstr>Commu.Min ► Telecom: Major PSUs</vt:lpstr>
      <vt:lpstr>Telecom Regulation</vt:lpstr>
      <vt:lpstr>Call Drops: WHY?</vt:lpstr>
      <vt:lpstr>Single number for all emergencies</vt:lpstr>
      <vt:lpstr>DoT license types</vt:lpstr>
      <vt:lpstr>V2c7: Service sector </vt:lpstr>
      <vt:lpstr>GS3: 7th Pay Commission for cyberespionage </vt:lpstr>
      <vt:lpstr>PowerPoint Presentation</vt:lpstr>
      <vt:lpstr>Bahubali Post office: The beginning</vt:lpstr>
      <vt:lpstr>Bahubali Telegram: the Beginning</vt:lpstr>
      <vt:lpstr>Indian Post: yearbook</vt:lpstr>
      <vt:lpstr>Postal insurance</vt:lpstr>
      <vt:lpstr>Philately: 2015-16  ► Nabakalebara (Culture)</vt:lpstr>
      <vt:lpstr>Indra,the tiger Charkha, the spinning wheel</vt:lpstr>
      <vt:lpstr>Philately: 2015-16  ► Leaders</vt:lpstr>
      <vt:lpstr>PowerPoint Presentation</vt:lpstr>
      <vt:lpstr>Philately: 2015-16 Defense related</vt:lpstr>
      <vt:lpstr>Philately: 2015-16 org. related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KELKAR</dc:title>
  <dc:creator>Mrunal Patel</dc:creator>
  <cp:lastModifiedBy>Mrunal Patel</cp:lastModifiedBy>
  <cp:revision>568</cp:revision>
  <dcterms:created xsi:type="dcterms:W3CDTF">2016-06-30T11:13:03Z</dcterms:created>
  <dcterms:modified xsi:type="dcterms:W3CDTF">2016-07-30T12:44:37Z</dcterms:modified>
</cp:coreProperties>
</file>